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58" r:id="rId3"/>
    <p:sldId id="278" r:id="rId4"/>
    <p:sldId id="293" r:id="rId5"/>
    <p:sldId id="262" r:id="rId6"/>
    <p:sldId id="263" r:id="rId7"/>
    <p:sldId id="264" r:id="rId8"/>
    <p:sldId id="268" r:id="rId9"/>
    <p:sldId id="325" r:id="rId10"/>
    <p:sldId id="265" r:id="rId11"/>
    <p:sldId id="310" r:id="rId12"/>
    <p:sldId id="271" r:id="rId13"/>
    <p:sldId id="317" r:id="rId14"/>
    <p:sldId id="320" r:id="rId15"/>
    <p:sldId id="319" r:id="rId16"/>
    <p:sldId id="321" r:id="rId17"/>
    <p:sldId id="322" r:id="rId18"/>
    <p:sldId id="274" r:id="rId19"/>
    <p:sldId id="276" r:id="rId20"/>
    <p:sldId id="273" r:id="rId21"/>
    <p:sldId id="272" r:id="rId22"/>
    <p:sldId id="32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C4BF"/>
    <a:srgbClr val="429391"/>
    <a:srgbClr val="63D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78" autoAdjust="0"/>
    <p:restoredTop sz="94872"/>
  </p:normalViewPr>
  <p:slideViewPr>
    <p:cSldViewPr snapToGrid="0" snapToObjects="1">
      <p:cViewPr>
        <p:scale>
          <a:sx n="60" d="100"/>
          <a:sy n="60" d="100"/>
        </p:scale>
        <p:origin x="-750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08T09:02:07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08T09:02:07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08T09:02:07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08T09:02:07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0-08T09:02:07.2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9FA750-A8E4-D543-A25B-BF9166175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AACE789-96B1-8E42-BB73-3217A8439B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CE4371A-029F-2243-9549-6F77E7561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2D4273-93F5-4B48-B884-C84F80EF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0EAF66A-7E76-114D-B3C8-1CEEE403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9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21AAEF-F81A-2549-8F87-9C353EE9E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4647E61-0DA6-3B46-B950-E7992E615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B1A27A9-AC43-984C-997C-07D3D0AB1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56E0BE-6D92-CA40-96A2-2185CBDF3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44ED0E-75C3-C145-B615-361243FA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5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AC0E875-C1F1-ED4A-8AA0-FD12129BD1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19FAB87-5CA6-0448-AAB6-8F995E6D4E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2A8636C-D67A-154D-B689-84663F4C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2836D09-566E-B74C-A094-4015934A1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519F34E-E35D-FD49-8BF9-AD1842FFD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28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4964AD-19F2-174D-9AE2-C78A071F2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396E7D-8061-A247-BD66-2642D01C0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9688F1B-6D0E-EB40-BA0F-36FB34AC8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5795DF-90C1-244C-B39B-BEDAA9B88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A5E6F6-4A16-3B48-B5CF-6FC9ECCB1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"/>
          <p:cNvGrpSpPr/>
          <p:nvPr userDrawn="1"/>
        </p:nvGrpSpPr>
        <p:grpSpPr>
          <a:xfrm>
            <a:off x="1349746" y="-8860"/>
            <a:ext cx="10830691" cy="892969"/>
            <a:chOff x="0" y="0"/>
            <a:chExt cx="11552735" cy="1270000"/>
          </a:xfrm>
          <a:solidFill>
            <a:srgbClr val="5BC4BF"/>
          </a:solidFill>
        </p:grpSpPr>
        <p:sp>
          <p:nvSpPr>
            <p:cNvPr id="8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9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0" name="Logo-IPST.png" descr="Logo-IPST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20497" y="91028"/>
            <a:ext cx="1036891" cy="87419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" name="Group"/>
          <p:cNvGrpSpPr/>
          <p:nvPr userDrawn="1"/>
        </p:nvGrpSpPr>
        <p:grpSpPr>
          <a:xfrm>
            <a:off x="-188664" y="6652864"/>
            <a:ext cx="12363388" cy="413967"/>
            <a:chOff x="0" y="0"/>
            <a:chExt cx="13187613" cy="588749"/>
          </a:xfrm>
          <a:solidFill>
            <a:srgbClr val="5BC4BF"/>
          </a:solidFill>
        </p:grpSpPr>
        <p:sp>
          <p:nvSpPr>
            <p:cNvPr id="12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2936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F9FF65-F4EE-2B4C-B9C6-967ACC915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5E3E69D-38BF-354D-802E-D0C0CCDE3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3B5CAFA-BCB3-8E4C-8C5F-0754CAC92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FDF332-9B02-E64B-83FE-3AB2D1927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262CF3F-F5C2-EA4A-B1BF-DE8FB93B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22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9FB3E3-49EA-814B-98CC-B18A8C3E4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3282F4-E8A9-8B4A-A650-328908CEF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1C3B0AF-73F0-2C43-B424-5805E522F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BE12E28-FD0D-7146-BE6C-D1B689C7B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B59C3FD-3186-CA44-AC57-B12AC96F0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D42E66-9463-244C-8C35-BF66E7C1C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56A3C0-FA1F-AD40-A3A3-538C4CA39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30F344F-27CC-F945-8F16-6947DE6E6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EB4910E-814C-004E-AD89-0522B20551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23DB646-C2DC-6442-A700-A2F0699559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857B21D-575D-1E43-BDF1-71AEEA380D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C02135D-CEA3-C34A-9EE5-68FA62C60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0B7FE17-E6BF-F64F-9B4E-215D52E4C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E40AA48-81A5-3742-B932-A21DCAD32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2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D3E399-3332-CA42-8896-587066C0D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7C245F6-F4FC-0346-89B8-BBF9993D9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013D760-5F20-D247-9E09-5A4536023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0F89FEA-768A-1D43-B083-2F8E2732C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40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5B8779E-44E4-4548-A6F0-9B4D8F295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476B481-ABD3-B644-9A91-4C18E07A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78D6920-C56D-D343-9DAF-4D97BA96D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52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A8B9E2-8953-1F4D-B510-FB326DA6B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35B2B8E-FF31-DE4F-B2AA-413B31DE4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0BA653-D084-344C-A3F9-36A9109B2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A5A3B07-3912-1141-B7FB-AE75DAA01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2C7BEB1-10E8-EF4F-8160-A126EC661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962494E-581B-D946-AEC9-DED289533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91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B85BF6-4EC1-6D4F-BC14-D2597EAFC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2CBAC74-E4C9-9D44-A756-83984958C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D220147-9E9F-F048-8042-A27C86880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1A00FCD-AFCF-6C40-80CF-3CE71B3D6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FD410E1-E6EF-CF44-A9C0-99E640730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D64D131-100C-5349-9CEC-06C540D39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53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AAF9EE5-5624-7647-A05E-2230B078F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68E4987-5D40-D14E-A2EC-7CB3E9D50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48EBBCC-7617-C249-BD75-7C9F4788FC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E0758-5A87-394B-8C02-B8D66E533D61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500F27-308F-3744-9C80-9B2D44189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3ADECB-4C0F-F947-9425-D606C5257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8F97-2BD1-F149-9BE2-1621D297C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47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ot.net/" TargetMode="External"/><Relationship Id="rId2" Type="http://schemas.openxmlformats.org/officeDocument/2006/relationships/hyperlink" Target="http://www.ipst.ac.th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audiolibrary/music" TargetMode="External"/><Relationship Id="rId4" Type="http://schemas.openxmlformats.org/officeDocument/2006/relationships/hyperlink" Target="https://openclipart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5EC60B4-6C7B-6441-BB02-F20F148D2370}"/>
              </a:ext>
            </a:extLst>
          </p:cNvPr>
          <p:cNvSpPr/>
          <p:nvPr/>
        </p:nvSpPr>
        <p:spPr>
          <a:xfrm>
            <a:off x="0" y="5605153"/>
            <a:ext cx="12192000" cy="1252847"/>
          </a:xfrm>
          <a:prstGeom prst="rect">
            <a:avLst/>
          </a:prstGeom>
          <a:solidFill>
            <a:srgbClr val="5BC4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               สถาบันส่งเสริมการสอนวิทยาศาสตร์และเทคโนโลยี</a:t>
            </a:r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DDF4F93D-77B9-AD4E-A104-C8CBCE264A17}"/>
              </a:ext>
            </a:extLst>
          </p:cNvPr>
          <p:cNvGrpSpPr/>
          <p:nvPr/>
        </p:nvGrpSpPr>
        <p:grpSpPr>
          <a:xfrm>
            <a:off x="1197428" y="1282534"/>
            <a:ext cx="6994566" cy="3467595"/>
            <a:chOff x="2681844" y="1294409"/>
            <a:chExt cx="6994566" cy="3467595"/>
          </a:xfrm>
        </p:grpSpPr>
        <p:sp>
          <p:nvSpPr>
            <p:cNvPr id="5" name="Frame 4">
              <a:extLst>
                <a:ext uri="{FF2B5EF4-FFF2-40B4-BE49-F238E27FC236}">
                  <a16:creationId xmlns:a16="http://schemas.microsoft.com/office/drawing/2014/main" xmlns="" id="{EA01222C-8420-5146-971F-26AF3FE51A1F}"/>
                </a:ext>
              </a:extLst>
            </p:cNvPr>
            <p:cNvSpPr/>
            <p:nvPr/>
          </p:nvSpPr>
          <p:spPr>
            <a:xfrm>
              <a:off x="2681844" y="1294409"/>
              <a:ext cx="6994566" cy="3467595"/>
            </a:xfrm>
            <a:prstGeom prst="frame">
              <a:avLst>
                <a:gd name="adj1" fmla="val 4252"/>
              </a:avLst>
            </a:prstGeom>
            <a:solidFill>
              <a:srgbClr val="5BC4B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4B7CFB1E-1D20-354F-8F33-DE3D546218FB}"/>
                </a:ext>
              </a:extLst>
            </p:cNvPr>
            <p:cNvSpPr txBox="1"/>
            <p:nvPr/>
          </p:nvSpPr>
          <p:spPr>
            <a:xfrm>
              <a:off x="3231077" y="1627822"/>
              <a:ext cx="5896100" cy="28007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8800" b="1" dirty="0">
                  <a:solidFill>
                    <a:schemeClr val="bg2">
                      <a:lumMod val="10000"/>
                    </a:schemeClr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กิจกรรมที่ </a:t>
              </a:r>
              <a:r>
                <a:rPr lang="en-US" sz="8800" b="1" dirty="0">
                  <a:solidFill>
                    <a:schemeClr val="bg2">
                      <a:lumMod val="10000"/>
                    </a:schemeClr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2</a:t>
              </a:r>
            </a:p>
            <a:p>
              <a:pPr algn="ctr"/>
              <a:r>
                <a:rPr lang="th-TH" sz="8800" b="1" dirty="0">
                  <a:solidFill>
                    <a:schemeClr val="bg2">
                      <a:lumMod val="10000"/>
                    </a:schemeClr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สิทธิ์ของเรา</a:t>
              </a:r>
              <a:endParaRPr lang="en-US" sz="8800" b="1" dirty="0">
                <a:solidFill>
                  <a:schemeClr val="bg2">
                    <a:lumMod val="1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8230B74-98E4-0043-BA62-9ABA9431FF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90040"/>
            <a:ext cx="836612" cy="93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168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สุ่มกลุ่มให้ออกมานำเสนอหน้าชั้น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xmlns="" id="{4C3BE0F6-7DD2-9A43-8A0D-1291ED79FC2C}"/>
                  </a:ext>
                </a:extLst>
              </p14:cNvPr>
              <p14:cNvContentPartPr/>
              <p14:nvPr/>
            </p14:nvContentPartPr>
            <p14:xfrm>
              <a:off x="2746102" y="3693645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C3BE0F6-7DD2-9A43-8A0D-1291ED79FC2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7102" y="3684645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B9B5C94-CD60-EF4E-BD3D-6781D2213EBC}"/>
              </a:ext>
            </a:extLst>
          </p:cNvPr>
          <p:cNvSpPr txBox="1"/>
          <p:nvPr/>
        </p:nvSpPr>
        <p:spPr>
          <a:xfrm>
            <a:off x="1667155" y="5638553"/>
            <a:ext cx="939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กลุ่มที่ได้รับเลือกส่งตัวแทนมานำเสนอหน้าชั้น</a:t>
            </a:r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03AE4004-E360-0849-983F-31AC818ECD8F}"/>
              </a:ext>
            </a:extLst>
          </p:cNvPr>
          <p:cNvGrpSpPr/>
          <p:nvPr/>
        </p:nvGrpSpPr>
        <p:grpSpPr>
          <a:xfrm>
            <a:off x="3109911" y="1921878"/>
            <a:ext cx="5705477" cy="3047643"/>
            <a:chOff x="5381623" y="1686254"/>
            <a:chExt cx="5705477" cy="3047643"/>
          </a:xfrm>
        </p:grpSpPr>
        <p:sp>
          <p:nvSpPr>
            <p:cNvPr id="30" name="Frame 29">
              <a:extLst>
                <a:ext uri="{FF2B5EF4-FFF2-40B4-BE49-F238E27FC236}">
                  <a16:creationId xmlns:a16="http://schemas.microsoft.com/office/drawing/2014/main" xmlns="" id="{0811FA6B-6666-8D4D-84D9-F00DECAF85D5}"/>
                </a:ext>
              </a:extLst>
            </p:cNvPr>
            <p:cNvSpPr/>
            <p:nvPr/>
          </p:nvSpPr>
          <p:spPr>
            <a:xfrm>
              <a:off x="6357938" y="1686254"/>
              <a:ext cx="4729162" cy="2800350"/>
            </a:xfrm>
            <a:prstGeom prst="frame">
              <a:avLst>
                <a:gd name="adj1" fmla="val 10459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F7788B8C-5460-BE49-9895-2EAE996F4FDE}"/>
                </a:ext>
              </a:extLst>
            </p:cNvPr>
            <p:cNvSpPr/>
            <p:nvPr/>
          </p:nvSpPr>
          <p:spPr>
            <a:xfrm>
              <a:off x="5643565" y="2338337"/>
              <a:ext cx="2749522" cy="2395560"/>
            </a:xfrm>
            <a:custGeom>
              <a:avLst/>
              <a:gdLst>
                <a:gd name="connsiteX0" fmla="*/ 0 w 2749522"/>
                <a:gd name="connsiteY0" fmla="*/ 0 h 2395560"/>
                <a:gd name="connsiteX1" fmla="*/ 2749522 w 2749522"/>
                <a:gd name="connsiteY1" fmla="*/ 0 h 2395560"/>
                <a:gd name="connsiteX2" fmla="*/ 2749522 w 2749522"/>
                <a:gd name="connsiteY2" fmla="*/ 2395560 h 2395560"/>
                <a:gd name="connsiteX3" fmla="*/ 0 w 2749522"/>
                <a:gd name="connsiteY3" fmla="*/ 2395560 h 2395560"/>
                <a:gd name="connsiteX4" fmla="*/ 0 w 2749522"/>
                <a:gd name="connsiteY4" fmla="*/ 0 h 2395560"/>
                <a:gd name="connsiteX0" fmla="*/ 0 w 2749522"/>
                <a:gd name="connsiteY0" fmla="*/ 0 h 2395560"/>
                <a:gd name="connsiteX1" fmla="*/ 2749522 w 2749522"/>
                <a:gd name="connsiteY1" fmla="*/ 0 h 2395560"/>
                <a:gd name="connsiteX2" fmla="*/ 2206597 w 2749522"/>
                <a:gd name="connsiteY2" fmla="*/ 2295548 h 2395560"/>
                <a:gd name="connsiteX3" fmla="*/ 0 w 2749522"/>
                <a:gd name="connsiteY3" fmla="*/ 2395560 h 2395560"/>
                <a:gd name="connsiteX4" fmla="*/ 0 w 2749522"/>
                <a:gd name="connsiteY4" fmla="*/ 0 h 2395560"/>
                <a:gd name="connsiteX0" fmla="*/ 0 w 2749522"/>
                <a:gd name="connsiteY0" fmla="*/ 0 h 2395560"/>
                <a:gd name="connsiteX1" fmla="*/ 2749522 w 2749522"/>
                <a:gd name="connsiteY1" fmla="*/ 0 h 2395560"/>
                <a:gd name="connsiteX2" fmla="*/ 2478060 w 2749522"/>
                <a:gd name="connsiteY2" fmla="*/ 2352698 h 2395560"/>
                <a:gd name="connsiteX3" fmla="*/ 0 w 2749522"/>
                <a:gd name="connsiteY3" fmla="*/ 2395560 h 2395560"/>
                <a:gd name="connsiteX4" fmla="*/ 0 w 2749522"/>
                <a:gd name="connsiteY4" fmla="*/ 0 h 2395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9522" h="2395560">
                  <a:moveTo>
                    <a:pt x="0" y="0"/>
                  </a:moveTo>
                  <a:lnTo>
                    <a:pt x="2749522" y="0"/>
                  </a:lnTo>
                  <a:lnTo>
                    <a:pt x="2478060" y="2352698"/>
                  </a:lnTo>
                  <a:lnTo>
                    <a:pt x="0" y="239556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F0D707D5-C135-B044-85A7-2D37D36C11E7}"/>
                </a:ext>
              </a:extLst>
            </p:cNvPr>
            <p:cNvGrpSpPr/>
            <p:nvPr/>
          </p:nvGrpSpPr>
          <p:grpSpPr>
            <a:xfrm>
              <a:off x="5381623" y="2529736"/>
              <a:ext cx="2678683" cy="2135297"/>
              <a:chOff x="6096000" y="1925583"/>
              <a:chExt cx="2856086" cy="213529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xmlns="" id="{7FE53A2E-34D8-BB4A-AA8A-6C1F03B2D1CF}"/>
                  </a:ext>
                </a:extLst>
              </p:cNvPr>
              <p:cNvGrpSpPr/>
              <p:nvPr/>
            </p:nvGrpSpPr>
            <p:grpSpPr>
              <a:xfrm>
                <a:off x="6096000" y="1925583"/>
                <a:ext cx="1885952" cy="2135297"/>
                <a:chOff x="1157656" y="1962305"/>
                <a:chExt cx="1885952" cy="2135297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xmlns="" id="{77A1960A-1DCC-1C45-AAA7-CC4144B545EB}"/>
                    </a:ext>
                  </a:extLst>
                </p:cNvPr>
                <p:cNvSpPr/>
                <p:nvPr/>
              </p:nvSpPr>
              <p:spPr>
                <a:xfrm>
                  <a:off x="1600200" y="1962305"/>
                  <a:ext cx="985838" cy="985838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xmlns="" id="{9F607680-5956-A94F-BA0B-870B43114F28}"/>
                    </a:ext>
                  </a:extLst>
                </p:cNvPr>
                <p:cNvSpPr/>
                <p:nvPr/>
              </p:nvSpPr>
              <p:spPr>
                <a:xfrm>
                  <a:off x="1157656" y="3034196"/>
                  <a:ext cx="1885952" cy="1063406"/>
                </a:xfrm>
                <a:custGeom>
                  <a:avLst/>
                  <a:gdLst>
                    <a:gd name="connsiteX0" fmla="*/ 942976 w 1885952"/>
                    <a:gd name="connsiteY0" fmla="*/ 0 h 1814512"/>
                    <a:gd name="connsiteX1" fmla="*/ 1724907 w 1885952"/>
                    <a:gd name="connsiteY1" fmla="*/ 277166 h 1814512"/>
                    <a:gd name="connsiteX2" fmla="*/ 1771181 w 1885952"/>
                    <a:gd name="connsiteY2" fmla="*/ 327946 h 1814512"/>
                    <a:gd name="connsiteX3" fmla="*/ 1773613 w 1885952"/>
                    <a:gd name="connsiteY3" fmla="*/ 329266 h 1814512"/>
                    <a:gd name="connsiteX4" fmla="*/ 1885951 w 1885952"/>
                    <a:gd name="connsiteY4" fmla="*/ 540549 h 1814512"/>
                    <a:gd name="connsiteX5" fmla="*/ 1885951 w 1885952"/>
                    <a:gd name="connsiteY5" fmla="*/ 628637 h 1814512"/>
                    <a:gd name="connsiteX6" fmla="*/ 1885952 w 1885952"/>
                    <a:gd name="connsiteY6" fmla="*/ 628650 h 1814512"/>
                    <a:gd name="connsiteX7" fmla="*/ 1885951 w 1885952"/>
                    <a:gd name="connsiteY7" fmla="*/ 628664 h 1814512"/>
                    <a:gd name="connsiteX8" fmla="*/ 1885951 w 1885952"/>
                    <a:gd name="connsiteY8" fmla="*/ 1559713 h 1814512"/>
                    <a:gd name="connsiteX9" fmla="*/ 1631152 w 1885952"/>
                    <a:gd name="connsiteY9" fmla="*/ 1814512 h 1814512"/>
                    <a:gd name="connsiteX10" fmla="*/ 254800 w 1885952"/>
                    <a:gd name="connsiteY10" fmla="*/ 1814512 h 1814512"/>
                    <a:gd name="connsiteX11" fmla="*/ 1 w 1885952"/>
                    <a:gd name="connsiteY11" fmla="*/ 1559713 h 1814512"/>
                    <a:gd name="connsiteX12" fmla="*/ 1 w 1885952"/>
                    <a:gd name="connsiteY12" fmla="*/ 628663 h 1814512"/>
                    <a:gd name="connsiteX13" fmla="*/ 0 w 1885952"/>
                    <a:gd name="connsiteY13" fmla="*/ 628650 h 1814512"/>
                    <a:gd name="connsiteX14" fmla="*/ 1 w 1885952"/>
                    <a:gd name="connsiteY14" fmla="*/ 628637 h 1814512"/>
                    <a:gd name="connsiteX15" fmla="*/ 1 w 1885952"/>
                    <a:gd name="connsiteY15" fmla="*/ 540549 h 1814512"/>
                    <a:gd name="connsiteX16" fmla="*/ 112339 w 1885952"/>
                    <a:gd name="connsiteY16" fmla="*/ 329266 h 1814512"/>
                    <a:gd name="connsiteX17" fmla="*/ 114771 w 1885952"/>
                    <a:gd name="connsiteY17" fmla="*/ 327946 h 1814512"/>
                    <a:gd name="connsiteX18" fmla="*/ 161046 w 1885952"/>
                    <a:gd name="connsiteY18" fmla="*/ 277166 h 1814512"/>
                    <a:gd name="connsiteX19" fmla="*/ 942976 w 1885952"/>
                    <a:gd name="connsiteY19" fmla="*/ 0 h 181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85952" h="1814512">
                      <a:moveTo>
                        <a:pt x="942976" y="0"/>
                      </a:moveTo>
                      <a:cubicBezTo>
                        <a:pt x="1268471" y="0"/>
                        <a:pt x="1555447" y="109944"/>
                        <a:pt x="1724907" y="277166"/>
                      </a:cubicBezTo>
                      <a:lnTo>
                        <a:pt x="1771181" y="327946"/>
                      </a:lnTo>
                      <a:lnTo>
                        <a:pt x="1773613" y="329266"/>
                      </a:lnTo>
                      <a:cubicBezTo>
                        <a:pt x="1841390" y="375055"/>
                        <a:pt x="1885951" y="452598"/>
                        <a:pt x="1885951" y="540549"/>
                      </a:cubicBezTo>
                      <a:lnTo>
                        <a:pt x="1885951" y="628637"/>
                      </a:lnTo>
                      <a:lnTo>
                        <a:pt x="1885952" y="628650"/>
                      </a:lnTo>
                      <a:lnTo>
                        <a:pt x="1885951" y="628664"/>
                      </a:lnTo>
                      <a:lnTo>
                        <a:pt x="1885951" y="1559713"/>
                      </a:lnTo>
                      <a:cubicBezTo>
                        <a:pt x="1885951" y="1700435"/>
                        <a:pt x="1771874" y="1814512"/>
                        <a:pt x="1631152" y="1814512"/>
                      </a:cubicBezTo>
                      <a:lnTo>
                        <a:pt x="254800" y="1814512"/>
                      </a:lnTo>
                      <a:cubicBezTo>
                        <a:pt x="114078" y="1814512"/>
                        <a:pt x="1" y="1700435"/>
                        <a:pt x="1" y="1559713"/>
                      </a:cubicBezTo>
                      <a:lnTo>
                        <a:pt x="1" y="628663"/>
                      </a:lnTo>
                      <a:lnTo>
                        <a:pt x="0" y="628650"/>
                      </a:lnTo>
                      <a:lnTo>
                        <a:pt x="1" y="628637"/>
                      </a:lnTo>
                      <a:lnTo>
                        <a:pt x="1" y="540549"/>
                      </a:lnTo>
                      <a:cubicBezTo>
                        <a:pt x="1" y="452598"/>
                        <a:pt x="44562" y="375055"/>
                        <a:pt x="112339" y="329266"/>
                      </a:cubicBezTo>
                      <a:lnTo>
                        <a:pt x="114771" y="327946"/>
                      </a:lnTo>
                      <a:lnTo>
                        <a:pt x="161046" y="277166"/>
                      </a:lnTo>
                      <a:cubicBezTo>
                        <a:pt x="330505" y="109944"/>
                        <a:pt x="617482" y="0"/>
                        <a:pt x="942976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8" name="Terminator 7">
                <a:extLst>
                  <a:ext uri="{FF2B5EF4-FFF2-40B4-BE49-F238E27FC236}">
                    <a16:creationId xmlns:a16="http://schemas.microsoft.com/office/drawing/2014/main" xmlns="" id="{41DC3276-AE72-B045-9BCE-F04854635702}"/>
                  </a:ext>
                </a:extLst>
              </p:cNvPr>
              <p:cNvSpPr/>
              <p:nvPr/>
            </p:nvSpPr>
            <p:spPr>
              <a:xfrm rot="19317488">
                <a:off x="7577498" y="3325680"/>
                <a:ext cx="1374588" cy="388925"/>
              </a:xfrm>
              <a:custGeom>
                <a:avLst/>
                <a:gdLst>
                  <a:gd name="connsiteX0" fmla="*/ 3475 w 21600"/>
                  <a:gd name="connsiteY0" fmla="*/ 0 h 21600"/>
                  <a:gd name="connsiteX1" fmla="*/ 18125 w 21600"/>
                  <a:gd name="connsiteY1" fmla="*/ 0 h 21600"/>
                  <a:gd name="connsiteX2" fmla="*/ 21600 w 21600"/>
                  <a:gd name="connsiteY2" fmla="*/ 10800 h 21600"/>
                  <a:gd name="connsiteX3" fmla="*/ 18125 w 21600"/>
                  <a:gd name="connsiteY3" fmla="*/ 21600 h 21600"/>
                  <a:gd name="connsiteX4" fmla="*/ 3475 w 21600"/>
                  <a:gd name="connsiteY4" fmla="*/ 21600 h 21600"/>
                  <a:gd name="connsiteX5" fmla="*/ 0 w 21600"/>
                  <a:gd name="connsiteY5" fmla="*/ 10800 h 21600"/>
                  <a:gd name="connsiteX6" fmla="*/ 3475 w 21600"/>
                  <a:gd name="connsiteY6" fmla="*/ 0 h 21600"/>
                  <a:gd name="connsiteX0" fmla="*/ 2583 w 20708"/>
                  <a:gd name="connsiteY0" fmla="*/ 0 h 21600"/>
                  <a:gd name="connsiteX1" fmla="*/ 17233 w 20708"/>
                  <a:gd name="connsiteY1" fmla="*/ 0 h 21600"/>
                  <a:gd name="connsiteX2" fmla="*/ 20708 w 20708"/>
                  <a:gd name="connsiteY2" fmla="*/ 10800 h 21600"/>
                  <a:gd name="connsiteX3" fmla="*/ 17233 w 20708"/>
                  <a:gd name="connsiteY3" fmla="*/ 21600 h 21600"/>
                  <a:gd name="connsiteX4" fmla="*/ 2583 w 20708"/>
                  <a:gd name="connsiteY4" fmla="*/ 21600 h 21600"/>
                  <a:gd name="connsiteX5" fmla="*/ 0 w 20708"/>
                  <a:gd name="connsiteY5" fmla="*/ 11324 h 21600"/>
                  <a:gd name="connsiteX6" fmla="*/ 2583 w 20708"/>
                  <a:gd name="connsiteY6" fmla="*/ 0 h 21600"/>
                  <a:gd name="connsiteX0" fmla="*/ 2583 w 19816"/>
                  <a:gd name="connsiteY0" fmla="*/ 0 h 21600"/>
                  <a:gd name="connsiteX1" fmla="*/ 17233 w 19816"/>
                  <a:gd name="connsiteY1" fmla="*/ 0 h 21600"/>
                  <a:gd name="connsiteX2" fmla="*/ 19816 w 19816"/>
                  <a:gd name="connsiteY2" fmla="*/ 10800 h 21600"/>
                  <a:gd name="connsiteX3" fmla="*/ 17233 w 19816"/>
                  <a:gd name="connsiteY3" fmla="*/ 21600 h 21600"/>
                  <a:gd name="connsiteX4" fmla="*/ 2583 w 19816"/>
                  <a:gd name="connsiteY4" fmla="*/ 21600 h 21600"/>
                  <a:gd name="connsiteX5" fmla="*/ 0 w 19816"/>
                  <a:gd name="connsiteY5" fmla="*/ 11324 h 21600"/>
                  <a:gd name="connsiteX6" fmla="*/ 2583 w 19816"/>
                  <a:gd name="connsiteY6" fmla="*/ 0 h 2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16" h="21600">
                    <a:moveTo>
                      <a:pt x="2583" y="0"/>
                    </a:moveTo>
                    <a:lnTo>
                      <a:pt x="17233" y="0"/>
                    </a:lnTo>
                    <a:cubicBezTo>
                      <a:pt x="19152" y="0"/>
                      <a:pt x="19816" y="4835"/>
                      <a:pt x="19816" y="10800"/>
                    </a:cubicBezTo>
                    <a:cubicBezTo>
                      <a:pt x="19816" y="16765"/>
                      <a:pt x="19152" y="21600"/>
                      <a:pt x="17233" y="21600"/>
                    </a:cubicBezTo>
                    <a:lnTo>
                      <a:pt x="2583" y="21600"/>
                    </a:lnTo>
                    <a:cubicBezTo>
                      <a:pt x="664" y="21600"/>
                      <a:pt x="0" y="17289"/>
                      <a:pt x="0" y="11324"/>
                    </a:cubicBezTo>
                    <a:cubicBezTo>
                      <a:pt x="0" y="5359"/>
                      <a:pt x="664" y="0"/>
                      <a:pt x="2583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1241741"/>
      </p:ext>
    </p:extLst>
  </p:cSld>
  <p:clrMapOvr>
    <a:masterClrMapping/>
  </p:clrMapOvr>
  <p:transition spd="slow">
    <p:push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3881" y="2992583"/>
            <a:ext cx="12192000" cy="1579418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สรุปความรู้</a:t>
            </a:r>
          </a:p>
          <a:p>
            <a:pPr algn="ctr"/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การกำหนดสิทธิ์ของผลงานในรูปแบบ</a:t>
            </a:r>
            <a:r>
              <a:rPr lang="th-TH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ต่าง ๆ </a:t>
            </a:r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</a:t>
            </a:r>
          </a:p>
          <a:p>
            <a:pPr algn="ctr"/>
            <a:r>
              <a:rPr lang="th-TH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วิธีการนำผลงานของผู้อื่นไปใช้งานได้ถูกต้องตามข้อกำหนด</a:t>
            </a:r>
          </a:p>
        </p:txBody>
      </p:sp>
      <p:pic>
        <p:nvPicPr>
          <p:cNvPr id="5" name="Picture 2" descr="C:\Users\tkron\Downloads\pic-actPowerCSM1\sumary.gif">
            <a:extLst>
              <a:ext uri="{FF2B5EF4-FFF2-40B4-BE49-F238E27FC236}">
                <a16:creationId xmlns:a16="http://schemas.microsoft.com/office/drawing/2014/main" xmlns="" id="{60C572C3-A02F-254B-B934-8D430E847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817" y="1342729"/>
            <a:ext cx="1122367" cy="140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24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การกำหนดสิทธิ์ของผลงานในรูปแบบ</a:t>
            </a:r>
            <a:r>
              <a:rPr lang="th-TH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ต่าง ๆ</a:t>
            </a:r>
            <a:endParaRPr lang="en-US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8EDAC7B-9563-F443-AA60-67798F97E7B1}"/>
              </a:ext>
            </a:extLst>
          </p:cNvPr>
          <p:cNvSpPr txBox="1"/>
          <p:nvPr/>
        </p:nvSpPr>
        <p:spPr>
          <a:xfrm>
            <a:off x="1252091" y="1935269"/>
            <a:ext cx="996779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เจ้าของสามารถแสดงสิทธิ์ความเป็นเจ้าของได้หลายรูปแบบ</a:t>
            </a:r>
          </a:p>
          <a:p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ที่เห็นชัดเจนหรือซ่อนไว้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การใส่ชื่อ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การระบุสัญลักษณ์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การใส่ลายน้ำ</a:t>
            </a:r>
            <a:endParaRPr lang="en-US" sz="4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627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381278" y="-66140"/>
            <a:ext cx="10830691" cy="892969"/>
            <a:chOff x="0" y="0"/>
            <a:chExt cx="11552735" cy="1270000"/>
          </a:xfrm>
          <a:solidFill>
            <a:srgbClr val="5BC4BF"/>
          </a:solidFill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2029" y="59496"/>
            <a:ext cx="1036891" cy="87419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692246" y="2295"/>
            <a:ext cx="12268528" cy="824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2520" tIns="42520" rIns="42520" bIns="4252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000" dirty="0" smtClean="0"/>
              <a:t>สิทธิ์ของเรา</a:t>
            </a:r>
            <a:endParaRPr lang="th-TH" sz="4000" dirty="0"/>
          </a:p>
        </p:txBody>
      </p:sp>
      <p:grpSp>
        <p:nvGrpSpPr>
          <p:cNvPr id="144" name="Group"/>
          <p:cNvGrpSpPr/>
          <p:nvPr/>
        </p:nvGrpSpPr>
        <p:grpSpPr>
          <a:xfrm>
            <a:off x="-157132" y="6595585"/>
            <a:ext cx="12363388" cy="413966"/>
            <a:chOff x="0" y="0"/>
            <a:chExt cx="13187613" cy="588749"/>
          </a:xfrm>
          <a:solidFill>
            <a:srgbClr val="5BC4BF"/>
          </a:solidFill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5" name="Rectangle 14"/>
          <p:cNvSpPr/>
          <p:nvPr/>
        </p:nvSpPr>
        <p:spPr>
          <a:xfrm>
            <a:off x="946548" y="1098279"/>
            <a:ext cx="10497634" cy="1216057"/>
          </a:xfrm>
          <a:prstGeom prst="rect">
            <a:avLst/>
          </a:prstGeom>
        </p:spPr>
        <p:txBody>
          <a:bodyPr wrap="square" lIns="76535" tIns="38268" rIns="76535" bIns="38268">
            <a:spAutoFit/>
          </a:bodyPr>
          <a:lstStyle/>
          <a:p>
            <a:pPr algn="l"/>
            <a:r>
              <a:rPr lang="th-TH" sz="370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7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ให้นักเรียนศึกษาเนื้อหาหัวข้อ 6.4 เรื่อง การสร้างและแสดงสิทธิ์ความเป็นเจ้าของผลงาน หน้า 140 </a:t>
            </a:r>
            <a:endParaRPr lang="en-US" sz="13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3042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381278" y="-40392"/>
            <a:ext cx="10830691" cy="892969"/>
            <a:chOff x="0" y="0"/>
            <a:chExt cx="11552735" cy="1270000"/>
          </a:xfrm>
          <a:solidFill>
            <a:srgbClr val="5BC4BF"/>
          </a:solidFill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2029" y="59496"/>
            <a:ext cx="1036891" cy="87419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692246" y="2295"/>
            <a:ext cx="12268528" cy="824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2520" tIns="42520" rIns="42520" bIns="4252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000" dirty="0"/>
              <a:t>การสร้างและแสดงสิทธิ์ความเป็นเจ้าของผลงาน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57132" y="6621333"/>
            <a:ext cx="12363388" cy="413966"/>
            <a:chOff x="0" y="0"/>
            <a:chExt cx="13187613" cy="588749"/>
          </a:xfrm>
          <a:solidFill>
            <a:srgbClr val="5BC4BF"/>
          </a:solidFill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>
            <a:off x="0" y="3783720"/>
            <a:ext cx="3859114" cy="692837"/>
          </a:xfrm>
          <a:prstGeom prst="rect">
            <a:avLst/>
          </a:prstGeom>
          <a:solidFill>
            <a:srgbClr val="FFC000"/>
          </a:solidFill>
        </p:spPr>
        <p:txBody>
          <a:bodyPr wrap="square" lIns="76535" tIns="38268" rIns="76535" bIns="38268">
            <a:spAutoFit/>
          </a:bodyPr>
          <a:lstStyle/>
          <a:p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การใส่ชื่อ</a:t>
            </a:r>
            <a:endParaRPr lang="en-US" sz="15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114" y="2317254"/>
            <a:ext cx="7047077" cy="3502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946548" y="1098279"/>
            <a:ext cx="10497634" cy="1216057"/>
          </a:xfrm>
          <a:prstGeom prst="rect">
            <a:avLst/>
          </a:prstGeom>
        </p:spPr>
        <p:txBody>
          <a:bodyPr wrap="square" lIns="76535" tIns="38268" rIns="76535" bIns="38268">
            <a:spAutoFit/>
          </a:bodyPr>
          <a:lstStyle/>
          <a:p>
            <a:pPr algn="l"/>
            <a:r>
              <a:rPr lang="th-TH" sz="3700" dirty="0">
                <a:latin typeface="TH Niramit AS" panose="02000506000000020004" pitchFamily="2" charset="-34"/>
                <a:cs typeface="TH Niramit AS" panose="02000506000000020004" pitchFamily="2" charset="-34"/>
              </a:rPr>
              <a:t>	การสร้างและแสดงความเป็นเจ้าของผลงานสามารถทำได้หลายรูปแบบ เช่น</a:t>
            </a:r>
            <a:endParaRPr lang="en-US" sz="13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954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381278" y="-66140"/>
            <a:ext cx="10830691" cy="892969"/>
            <a:chOff x="0" y="0"/>
            <a:chExt cx="11552735" cy="1270000"/>
          </a:xfrm>
          <a:solidFill>
            <a:srgbClr val="5BC4BF"/>
          </a:solidFill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2029" y="59496"/>
            <a:ext cx="1036891" cy="87419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692246" y="2295"/>
            <a:ext cx="12268528" cy="824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2520" tIns="42520" rIns="42520" bIns="4252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000" dirty="0"/>
              <a:t>การสร้างและแสดงสิทธิ์ความเป็นเจ้าของผลงาน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57132" y="6595585"/>
            <a:ext cx="12363388" cy="413966"/>
            <a:chOff x="0" y="0"/>
            <a:chExt cx="13187613" cy="588749"/>
          </a:xfrm>
          <a:solidFill>
            <a:srgbClr val="5BC4BF"/>
          </a:solidFill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>
            <a:off x="0" y="3783720"/>
            <a:ext cx="3859114" cy="692837"/>
          </a:xfrm>
          <a:prstGeom prst="rect">
            <a:avLst/>
          </a:prstGeom>
          <a:solidFill>
            <a:srgbClr val="FFC000"/>
          </a:solidFill>
        </p:spPr>
        <p:txBody>
          <a:bodyPr wrap="square" lIns="76535" tIns="38268" rIns="76535" bIns="38268">
            <a:spAutoFit/>
          </a:bodyPr>
          <a:lstStyle/>
          <a:p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การระบุสัญลักษณ์ </a:t>
            </a:r>
            <a:endParaRPr lang="en-US" sz="15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644" y="2323382"/>
            <a:ext cx="1134070" cy="77688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4496" y="2303290"/>
            <a:ext cx="1125141" cy="7969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6643" y="4524064"/>
            <a:ext cx="1125141" cy="7500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2796" y="4503973"/>
            <a:ext cx="1080492" cy="770186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275477" y="3234953"/>
            <a:ext cx="1377657" cy="692837"/>
          </a:xfrm>
          <a:prstGeom prst="rect">
            <a:avLst/>
          </a:prstGeom>
        </p:spPr>
        <p:txBody>
          <a:bodyPr wrap="none" lIns="76535" tIns="38268" rIns="76535" bIns="38268">
            <a:spAutoFit/>
          </a:bodyPr>
          <a:lstStyle/>
          <a:p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ระบุที่มา</a:t>
            </a:r>
            <a:endParaRPr lang="en-US" sz="15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56042" y="3199426"/>
            <a:ext cx="2384342" cy="692837"/>
          </a:xfrm>
          <a:prstGeom prst="rect">
            <a:avLst/>
          </a:prstGeom>
        </p:spPr>
        <p:txBody>
          <a:bodyPr wrap="none" lIns="76535" tIns="38268" rIns="76535" bIns="38268">
            <a:spAutoFit/>
          </a:bodyPr>
          <a:lstStyle/>
          <a:p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ไม่ใช่เพื่อการค้า</a:t>
            </a:r>
            <a:endParaRPr lang="en-US" sz="15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073511" y="5457803"/>
            <a:ext cx="1760774" cy="692837"/>
          </a:xfrm>
          <a:prstGeom prst="rect">
            <a:avLst/>
          </a:prstGeom>
        </p:spPr>
        <p:txBody>
          <a:bodyPr wrap="none" lIns="76535" tIns="38268" rIns="76535" bIns="38268">
            <a:spAutoFit/>
          </a:bodyPr>
          <a:lstStyle/>
          <a:p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ไม่ดัดแปลง</a:t>
            </a:r>
            <a:endParaRPr lang="en-US" sz="15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954105" y="5422275"/>
            <a:ext cx="3116914" cy="692837"/>
          </a:xfrm>
          <a:prstGeom prst="rect">
            <a:avLst/>
          </a:prstGeom>
        </p:spPr>
        <p:txBody>
          <a:bodyPr wrap="none" lIns="76535" tIns="38268" rIns="76535" bIns="38268">
            <a:spAutoFit/>
          </a:bodyPr>
          <a:lstStyle/>
          <a:p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อนุญาตแบบเดียวกัน</a:t>
            </a:r>
            <a:endParaRPr lang="en-US" sz="15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859114" y="1403797"/>
            <a:ext cx="7211905" cy="5125792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566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381278" y="-40392"/>
            <a:ext cx="10830691" cy="892969"/>
            <a:chOff x="0" y="0"/>
            <a:chExt cx="11552735" cy="1270000"/>
          </a:xfrm>
          <a:solidFill>
            <a:srgbClr val="5BC4BF"/>
          </a:solidFill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2029" y="59496"/>
            <a:ext cx="1036891" cy="87419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692246" y="2295"/>
            <a:ext cx="12268528" cy="824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2520" tIns="42520" rIns="42520" bIns="4252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000" dirty="0"/>
              <a:t>การสร้างและแสดงสิทธิ์ความเป็นเจ้าของผลงาน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57132" y="6621333"/>
            <a:ext cx="12363388" cy="413966"/>
            <a:chOff x="0" y="0"/>
            <a:chExt cx="13187613" cy="588749"/>
          </a:xfrm>
          <a:solidFill>
            <a:srgbClr val="5BC4BF"/>
          </a:solidFill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>
            <a:off x="-1" y="3783720"/>
            <a:ext cx="5704657" cy="692837"/>
          </a:xfrm>
          <a:prstGeom prst="rect">
            <a:avLst/>
          </a:prstGeom>
          <a:solidFill>
            <a:srgbClr val="FFC000"/>
          </a:solidFill>
        </p:spPr>
        <p:txBody>
          <a:bodyPr wrap="square" lIns="76535" tIns="38268" rIns="76535" bIns="38268">
            <a:spAutoFit/>
          </a:bodyPr>
          <a:lstStyle/>
          <a:p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การใส่ลายน้ำ</a:t>
            </a:r>
            <a:endParaRPr lang="en-US" sz="15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23D93E32-BF4C-4C48-8483-AC79F35B22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656" y="2151737"/>
            <a:ext cx="5600860" cy="373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92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381278" y="-40392"/>
            <a:ext cx="10830691" cy="892969"/>
            <a:chOff x="0" y="0"/>
            <a:chExt cx="11552735" cy="1270000"/>
          </a:xfrm>
          <a:solidFill>
            <a:srgbClr val="5BC4BF"/>
          </a:solidFill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2029" y="59496"/>
            <a:ext cx="1036891" cy="87419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692246" y="2295"/>
            <a:ext cx="12268528" cy="824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2520" tIns="42520" rIns="42520" bIns="4252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000" dirty="0"/>
              <a:t>การสร้างและแสดงสิทธิ์ความเป็นเจ้าของผลงาน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57132" y="6621333"/>
            <a:ext cx="12363388" cy="413966"/>
            <a:chOff x="0" y="0"/>
            <a:chExt cx="13187613" cy="588749"/>
          </a:xfrm>
          <a:solidFill>
            <a:srgbClr val="5BC4BF"/>
          </a:solidFill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>
            <a:off x="0" y="1181378"/>
            <a:ext cx="6767838" cy="1000613"/>
          </a:xfrm>
          <a:prstGeom prst="rect">
            <a:avLst/>
          </a:prstGeom>
          <a:solidFill>
            <a:srgbClr val="FFC000"/>
          </a:solidFill>
        </p:spPr>
        <p:txBody>
          <a:bodyPr wrap="square" lIns="76535" tIns="38268" rIns="76535" bIns="38268">
            <a:spAutoFit/>
          </a:bodyPr>
          <a:lstStyle/>
          <a:p>
            <a:r>
              <a:rPr lang="th-TH" sz="3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ระบุเงื่อนไขการอนุญาตให้ผู้อื่นนำไปใช้งานได้</a:t>
            </a:r>
          </a:p>
          <a:p>
            <a:r>
              <a:rPr lang="th-TH" sz="3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สามารถระบุในภาพ หรือกำหนดเป็นข้อตกลง </a:t>
            </a:r>
            <a:endParaRPr lang="en-US" sz="3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77272" y="3267805"/>
            <a:ext cx="6963648" cy="3124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6535" tIns="38268" rIns="76535" bIns="38268">
            <a:spAutoFit/>
          </a:bodyPr>
          <a:lstStyle/>
          <a:p>
            <a:pPr marL="478346" indent="-478346">
              <a:buFont typeface="Courier New" panose="02070309020205020404" pitchFamily="49" charset="0"/>
              <a:buChar char="o"/>
            </a:pPr>
            <a:r>
              <a:rPr lang="th-TH" sz="33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สามารถนำข้อมูลไปใช้เพื่อการศึกษาได้ แต่ต้องอ้างอิงแหล่งที่มา</a:t>
            </a:r>
          </a:p>
          <a:p>
            <a:pPr marL="478346" indent="-478346" fontAlgn="base">
              <a:buFont typeface="Courier New" panose="02070309020205020404" pitchFamily="49" charset="0"/>
              <a:buChar char="o"/>
            </a:pPr>
            <a:r>
              <a:rPr lang="th-TH" sz="33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หากบันทึกภาพไปใช้ จะต้องทำการบันทึกให้เห็นส่วนที่แสดงถึงโลโก้ของเจ้าของผลงาน</a:t>
            </a:r>
          </a:p>
          <a:p>
            <a:pPr marL="478346" indent="-478346" fontAlgn="base">
              <a:buFont typeface="Courier New" panose="02070309020205020404" pitchFamily="49" charset="0"/>
              <a:buChar char="o"/>
            </a:pPr>
            <a:r>
              <a:rPr lang="th-TH" sz="33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นำภาพไปใช้ในสื่อสิ่งพิมพ์ได้ แต่ต้องสำเนาไม่เกิน 5,000 ฉบับ</a:t>
            </a:r>
            <a:endParaRPr lang="en-US" sz="33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9" y="2330648"/>
            <a:ext cx="4034020" cy="40317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1787" y="2610837"/>
            <a:ext cx="3396072" cy="5937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2520" tIns="42520" rIns="42520" bIns="42520" numCol="1" spcCol="31890" rtlCol="0" anchor="ctr">
            <a:spAutoFit/>
          </a:bodyPr>
          <a:lstStyle/>
          <a:p>
            <a:r>
              <a:rPr lang="th-TH" sz="33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ตัวอย่างข้อความระบุเงื่อนไข</a:t>
            </a:r>
            <a:endParaRPr lang="en-US" sz="33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8730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แจกใบกิจกรรมที่ </a:t>
            </a:r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C491644-5298-F04B-94CA-DCB8F5C73064}"/>
              </a:ext>
            </a:extLst>
          </p:cNvPr>
          <p:cNvGrpSpPr/>
          <p:nvPr/>
        </p:nvGrpSpPr>
        <p:grpSpPr>
          <a:xfrm>
            <a:off x="1057276" y="1861695"/>
            <a:ext cx="2395207" cy="2624542"/>
            <a:chOff x="6483817" y="1653877"/>
            <a:chExt cx="2395207" cy="262454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ACA838E-F90E-F04B-A4ED-4C93315DBA20}"/>
                </a:ext>
              </a:extLst>
            </p:cNvPr>
            <p:cNvSpPr txBox="1"/>
            <p:nvPr/>
          </p:nvSpPr>
          <p:spPr>
            <a:xfrm>
              <a:off x="6483817" y="3693644"/>
              <a:ext cx="23952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atin typeface="TH SarabunPSK" panose="020B0500040200020003" pitchFamily="34" charset="-34"/>
                  <a:cs typeface="TH SarabunPSK" panose="020B0500040200020003" pitchFamily="34" charset="-34"/>
                </a:rPr>
                <a:t>1  </a:t>
              </a:r>
              <a:r>
                <a:rPr lang="th-TH" sz="3200" b="1" dirty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ใบกิจกรรมที่ </a:t>
              </a:r>
              <a:r>
                <a:rPr lang="en-US" sz="3200" b="1" dirty="0">
                  <a:latin typeface="TH SarabunPSK" panose="020B0500040200020003" pitchFamily="34" charset="-34"/>
                  <a:cs typeface="TH SarabunPSK" panose="020B0500040200020003" pitchFamily="34" charset="-34"/>
                </a:rPr>
                <a:t>1.2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DEFCEA28-B2D2-874A-8F38-FD89DE9819E1}"/>
                </a:ext>
              </a:extLst>
            </p:cNvPr>
            <p:cNvGrpSpPr/>
            <p:nvPr/>
          </p:nvGrpSpPr>
          <p:grpSpPr>
            <a:xfrm>
              <a:off x="7017068" y="1653877"/>
              <a:ext cx="1228725" cy="1643359"/>
              <a:chOff x="7029450" y="4943179"/>
              <a:chExt cx="1228725" cy="164335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Snip Single Corner Rectangle 17">
                <a:extLst>
                  <a:ext uri="{FF2B5EF4-FFF2-40B4-BE49-F238E27FC236}">
                    <a16:creationId xmlns:a16="http://schemas.microsoft.com/office/drawing/2014/main" xmlns="" id="{4F75EA6E-A135-7E48-9B6C-345A2B793AFD}"/>
                  </a:ext>
                </a:extLst>
              </p:cNvPr>
              <p:cNvSpPr/>
              <p:nvPr/>
            </p:nvSpPr>
            <p:spPr>
              <a:xfrm>
                <a:off x="7029450" y="4943179"/>
                <a:ext cx="1228725" cy="1643359"/>
              </a:xfrm>
              <a:prstGeom prst="snip1Rect">
                <a:avLst>
                  <a:gd name="adj" fmla="val 34109"/>
                </a:avLst>
              </a:prstGeom>
              <a:ln w="571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xmlns="" id="{9FE2B045-CAED-DB40-A7A4-5882499F1D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5325726"/>
                <a:ext cx="585788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xmlns="" id="{C96FB0ED-B223-4F47-B59E-542D4275E9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549717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xmlns="" id="{D0B89CEB-5A9F-8A4A-A9AA-F557653425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566862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xmlns="" id="{CA163F17-30A9-A742-AC7A-4607DEC937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584007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xmlns="" id="{C17AD0A5-D641-BE4B-A3AF-5D1B570109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601152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xmlns="" id="{341B515A-5D07-0E47-869F-1F13C71577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618297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xmlns="" id="{0FD82927-265E-7B4F-8E4D-AC1C3A35E5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635442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45DE488-69A4-F14C-90C9-35989FE88BC1}"/>
              </a:ext>
            </a:extLst>
          </p:cNvPr>
          <p:cNvSpPr txBox="1"/>
          <p:nvPr/>
        </p:nvSpPr>
        <p:spPr>
          <a:xfrm>
            <a:off x="7836362" y="5330053"/>
            <a:ext cx="3193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คน 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=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ใบกิจกรรม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xmlns="" id="{99DECF6A-42CE-4C4D-B8FE-AE0B45FADEC3}"/>
              </a:ext>
            </a:extLst>
          </p:cNvPr>
          <p:cNvSpPr/>
          <p:nvPr/>
        </p:nvSpPr>
        <p:spPr>
          <a:xfrm rot="1818250" flipH="1">
            <a:off x="4328305" y="2766368"/>
            <a:ext cx="2632235" cy="2418780"/>
          </a:xfrm>
          <a:prstGeom prst="arc">
            <a:avLst>
              <a:gd name="adj1" fmla="val 13421045"/>
              <a:gd name="adj2" fmla="val 20817203"/>
            </a:avLst>
          </a:prstGeom>
          <a:ln w="114300">
            <a:solidFill>
              <a:srgbClr val="5BC4BF"/>
            </a:solidFill>
            <a:headEnd type="triangl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FA80BA80-52E4-FA40-BD50-C456DCFD83C8}"/>
              </a:ext>
            </a:extLst>
          </p:cNvPr>
          <p:cNvGrpSpPr/>
          <p:nvPr/>
        </p:nvGrpSpPr>
        <p:grpSpPr>
          <a:xfrm>
            <a:off x="8266990" y="1975094"/>
            <a:ext cx="2138393" cy="2656791"/>
            <a:chOff x="6034057" y="4502588"/>
            <a:chExt cx="513126" cy="63752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769EAECC-4473-FD4B-BE38-5807F7A12B5C}"/>
                </a:ext>
              </a:extLst>
            </p:cNvPr>
            <p:cNvSpPr/>
            <p:nvPr/>
          </p:nvSpPr>
          <p:spPr>
            <a:xfrm>
              <a:off x="6154463" y="4502588"/>
              <a:ext cx="268225" cy="26822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xmlns="" id="{A86A3E29-C8B8-0B4B-8A30-34962CC13A82}"/>
                </a:ext>
              </a:extLst>
            </p:cNvPr>
            <p:cNvSpPr/>
            <p:nvPr/>
          </p:nvSpPr>
          <p:spPr>
            <a:xfrm>
              <a:off x="6034057" y="4794226"/>
              <a:ext cx="513126" cy="345882"/>
            </a:xfrm>
            <a:custGeom>
              <a:avLst/>
              <a:gdLst>
                <a:gd name="connsiteX0" fmla="*/ 942976 w 1885952"/>
                <a:gd name="connsiteY0" fmla="*/ 0 h 1814512"/>
                <a:gd name="connsiteX1" fmla="*/ 1724907 w 1885952"/>
                <a:gd name="connsiteY1" fmla="*/ 277166 h 1814512"/>
                <a:gd name="connsiteX2" fmla="*/ 1771181 w 1885952"/>
                <a:gd name="connsiteY2" fmla="*/ 327946 h 1814512"/>
                <a:gd name="connsiteX3" fmla="*/ 1773613 w 1885952"/>
                <a:gd name="connsiteY3" fmla="*/ 329266 h 1814512"/>
                <a:gd name="connsiteX4" fmla="*/ 1885951 w 1885952"/>
                <a:gd name="connsiteY4" fmla="*/ 540549 h 1814512"/>
                <a:gd name="connsiteX5" fmla="*/ 1885951 w 1885952"/>
                <a:gd name="connsiteY5" fmla="*/ 628637 h 1814512"/>
                <a:gd name="connsiteX6" fmla="*/ 1885952 w 1885952"/>
                <a:gd name="connsiteY6" fmla="*/ 628650 h 1814512"/>
                <a:gd name="connsiteX7" fmla="*/ 1885951 w 1885952"/>
                <a:gd name="connsiteY7" fmla="*/ 628664 h 1814512"/>
                <a:gd name="connsiteX8" fmla="*/ 1885951 w 1885952"/>
                <a:gd name="connsiteY8" fmla="*/ 1559713 h 1814512"/>
                <a:gd name="connsiteX9" fmla="*/ 1631152 w 1885952"/>
                <a:gd name="connsiteY9" fmla="*/ 1814512 h 1814512"/>
                <a:gd name="connsiteX10" fmla="*/ 254800 w 1885952"/>
                <a:gd name="connsiteY10" fmla="*/ 1814512 h 1814512"/>
                <a:gd name="connsiteX11" fmla="*/ 1 w 1885952"/>
                <a:gd name="connsiteY11" fmla="*/ 1559713 h 1814512"/>
                <a:gd name="connsiteX12" fmla="*/ 1 w 1885952"/>
                <a:gd name="connsiteY12" fmla="*/ 628663 h 1814512"/>
                <a:gd name="connsiteX13" fmla="*/ 0 w 1885952"/>
                <a:gd name="connsiteY13" fmla="*/ 628650 h 1814512"/>
                <a:gd name="connsiteX14" fmla="*/ 1 w 1885952"/>
                <a:gd name="connsiteY14" fmla="*/ 628637 h 1814512"/>
                <a:gd name="connsiteX15" fmla="*/ 1 w 1885952"/>
                <a:gd name="connsiteY15" fmla="*/ 540549 h 1814512"/>
                <a:gd name="connsiteX16" fmla="*/ 112339 w 1885952"/>
                <a:gd name="connsiteY16" fmla="*/ 329266 h 1814512"/>
                <a:gd name="connsiteX17" fmla="*/ 114771 w 1885952"/>
                <a:gd name="connsiteY17" fmla="*/ 327946 h 1814512"/>
                <a:gd name="connsiteX18" fmla="*/ 161046 w 1885952"/>
                <a:gd name="connsiteY18" fmla="*/ 277166 h 1814512"/>
                <a:gd name="connsiteX19" fmla="*/ 942976 w 1885952"/>
                <a:gd name="connsiteY19" fmla="*/ 0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85952" h="1814512">
                  <a:moveTo>
                    <a:pt x="942976" y="0"/>
                  </a:moveTo>
                  <a:cubicBezTo>
                    <a:pt x="1268471" y="0"/>
                    <a:pt x="1555447" y="109944"/>
                    <a:pt x="1724907" y="277166"/>
                  </a:cubicBezTo>
                  <a:lnTo>
                    <a:pt x="1771181" y="327946"/>
                  </a:lnTo>
                  <a:lnTo>
                    <a:pt x="1773613" y="329266"/>
                  </a:lnTo>
                  <a:cubicBezTo>
                    <a:pt x="1841390" y="375055"/>
                    <a:pt x="1885951" y="452598"/>
                    <a:pt x="1885951" y="540549"/>
                  </a:cubicBezTo>
                  <a:lnTo>
                    <a:pt x="1885951" y="628637"/>
                  </a:lnTo>
                  <a:lnTo>
                    <a:pt x="1885952" y="628650"/>
                  </a:lnTo>
                  <a:lnTo>
                    <a:pt x="1885951" y="628664"/>
                  </a:lnTo>
                  <a:lnTo>
                    <a:pt x="1885951" y="1559713"/>
                  </a:lnTo>
                  <a:cubicBezTo>
                    <a:pt x="1885951" y="1700435"/>
                    <a:pt x="1771874" y="1814512"/>
                    <a:pt x="1631152" y="1814512"/>
                  </a:cubicBezTo>
                  <a:lnTo>
                    <a:pt x="254800" y="1814512"/>
                  </a:lnTo>
                  <a:cubicBezTo>
                    <a:pt x="114078" y="1814512"/>
                    <a:pt x="1" y="1700435"/>
                    <a:pt x="1" y="1559713"/>
                  </a:cubicBezTo>
                  <a:lnTo>
                    <a:pt x="1" y="628663"/>
                  </a:lnTo>
                  <a:lnTo>
                    <a:pt x="0" y="628650"/>
                  </a:lnTo>
                  <a:lnTo>
                    <a:pt x="1" y="628637"/>
                  </a:lnTo>
                  <a:lnTo>
                    <a:pt x="1" y="540549"/>
                  </a:lnTo>
                  <a:cubicBezTo>
                    <a:pt x="1" y="452598"/>
                    <a:pt x="44562" y="375055"/>
                    <a:pt x="112339" y="329266"/>
                  </a:cubicBezTo>
                  <a:lnTo>
                    <a:pt x="114771" y="327946"/>
                  </a:lnTo>
                  <a:lnTo>
                    <a:pt x="161046" y="277166"/>
                  </a:lnTo>
                  <a:cubicBezTo>
                    <a:pt x="330505" y="109944"/>
                    <a:pt x="617482" y="0"/>
                    <a:pt x="942976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1441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สร้างผลงานของตนเอง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xmlns="" id="{4C3BE0F6-7DD2-9A43-8A0D-1291ED79FC2C}"/>
                  </a:ext>
                </a:extLst>
              </p14:cNvPr>
              <p14:cNvContentPartPr/>
              <p14:nvPr/>
            </p14:nvContentPartPr>
            <p14:xfrm>
              <a:off x="2746102" y="3693645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C3BE0F6-7DD2-9A43-8A0D-1291ED79FC2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7102" y="3684645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B9B5C94-CD60-EF4E-BD3D-6781D2213EBC}"/>
              </a:ext>
            </a:extLst>
          </p:cNvPr>
          <p:cNvSpPr txBox="1"/>
          <p:nvPr/>
        </p:nvSpPr>
        <p:spPr>
          <a:xfrm>
            <a:off x="9442565" y="2814697"/>
            <a:ext cx="2052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20 </a:t>
            </a:r>
            <a:r>
              <a:rPr lang="th-TH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นาที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B050524-FC25-474A-B941-A32986B1333D}"/>
              </a:ext>
            </a:extLst>
          </p:cNvPr>
          <p:cNvGrpSpPr/>
          <p:nvPr/>
        </p:nvGrpSpPr>
        <p:grpSpPr>
          <a:xfrm>
            <a:off x="9785928" y="1440873"/>
            <a:ext cx="1366081" cy="1366081"/>
            <a:chOff x="513839" y="1751606"/>
            <a:chExt cx="1942039" cy="19420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Donut 2">
              <a:extLst>
                <a:ext uri="{FF2B5EF4-FFF2-40B4-BE49-F238E27FC236}">
                  <a16:creationId xmlns:a16="http://schemas.microsoft.com/office/drawing/2014/main" xmlns="" id="{F625495F-7DB5-7946-9BD4-4E26EC77A2CD}"/>
                </a:ext>
              </a:extLst>
            </p:cNvPr>
            <p:cNvSpPr/>
            <p:nvPr/>
          </p:nvSpPr>
          <p:spPr>
            <a:xfrm>
              <a:off x="513839" y="1751606"/>
              <a:ext cx="1942039" cy="1942039"/>
            </a:xfrm>
            <a:prstGeom prst="donut">
              <a:avLst>
                <a:gd name="adj" fmla="val 10054"/>
              </a:avLst>
            </a:prstGeom>
            <a:solidFill>
              <a:srgbClr val="5BC4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83A9CE63-B5C3-F647-885E-C35F0EA94667}"/>
                </a:ext>
              </a:extLst>
            </p:cNvPr>
            <p:cNvSpPr/>
            <p:nvPr/>
          </p:nvSpPr>
          <p:spPr>
            <a:xfrm rot="16200000">
              <a:off x="1192601" y="2243933"/>
              <a:ext cx="961185" cy="667419"/>
            </a:xfrm>
            <a:custGeom>
              <a:avLst/>
              <a:gdLst>
                <a:gd name="connsiteX0" fmla="*/ 961185 w 961185"/>
                <a:gd name="connsiteY0" fmla="*/ 91223 h 667419"/>
                <a:gd name="connsiteX1" fmla="*/ 845352 w 961185"/>
                <a:gd name="connsiteY1" fmla="*/ 182446 h 667419"/>
                <a:gd name="connsiteX2" fmla="*/ 392393 w 961185"/>
                <a:gd name="connsiteY2" fmla="*/ 182446 h 667419"/>
                <a:gd name="connsiteX3" fmla="*/ 177998 w 961185"/>
                <a:gd name="connsiteY3" fmla="*/ 598094 h 667419"/>
                <a:gd name="connsiteX4" fmla="*/ 43824 w 961185"/>
                <a:gd name="connsiteY4" fmla="*/ 659221 h 667419"/>
                <a:gd name="connsiteX5" fmla="*/ 15851 w 961185"/>
                <a:gd name="connsiteY5" fmla="*/ 514458 h 667419"/>
                <a:gd name="connsiteX6" fmla="*/ 239712 w 961185"/>
                <a:gd name="connsiteY6" fmla="*/ 80458 h 667419"/>
                <a:gd name="connsiteX7" fmla="*/ 246212 w 961185"/>
                <a:gd name="connsiteY7" fmla="*/ 71616 h 667419"/>
                <a:gd name="connsiteX8" fmla="*/ 250289 w 961185"/>
                <a:gd name="connsiteY8" fmla="*/ 55714 h 667419"/>
                <a:gd name="connsiteX9" fmla="*/ 357019 w 961185"/>
                <a:gd name="connsiteY9" fmla="*/ 0 h 667419"/>
                <a:gd name="connsiteX10" fmla="*/ 845352 w 961185"/>
                <a:gd name="connsiteY10" fmla="*/ 0 h 667419"/>
                <a:gd name="connsiteX11" fmla="*/ 961185 w 961185"/>
                <a:gd name="connsiteY11" fmla="*/ 91223 h 667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1185" h="667419">
                  <a:moveTo>
                    <a:pt x="961185" y="91223"/>
                  </a:moveTo>
                  <a:cubicBezTo>
                    <a:pt x="961185" y="141607"/>
                    <a:pt x="909318" y="182446"/>
                    <a:pt x="845352" y="182446"/>
                  </a:cubicBezTo>
                  <a:lnTo>
                    <a:pt x="392393" y="182446"/>
                  </a:lnTo>
                  <a:lnTo>
                    <a:pt x="177998" y="598094"/>
                  </a:lnTo>
                  <a:cubicBezTo>
                    <a:pt x="148674" y="654944"/>
                    <a:pt x="88602" y="682318"/>
                    <a:pt x="43824" y="659221"/>
                  </a:cubicBezTo>
                  <a:cubicBezTo>
                    <a:pt x="-954" y="636124"/>
                    <a:pt x="-13472" y="571307"/>
                    <a:pt x="15851" y="514458"/>
                  </a:cubicBezTo>
                  <a:lnTo>
                    <a:pt x="239712" y="80458"/>
                  </a:lnTo>
                  <a:lnTo>
                    <a:pt x="246212" y="71616"/>
                  </a:lnTo>
                  <a:lnTo>
                    <a:pt x="250289" y="55714"/>
                  </a:lnTo>
                  <a:cubicBezTo>
                    <a:pt x="267875" y="22972"/>
                    <a:pt x="309044" y="0"/>
                    <a:pt x="357019" y="0"/>
                  </a:cubicBezTo>
                  <a:lnTo>
                    <a:pt x="845352" y="0"/>
                  </a:lnTo>
                  <a:cubicBezTo>
                    <a:pt x="909318" y="0"/>
                    <a:pt x="961185" y="40839"/>
                    <a:pt x="961185" y="91223"/>
                  </a:cubicBezTo>
                  <a:close/>
                </a:path>
              </a:pathLst>
            </a:custGeom>
            <a:solidFill>
              <a:srgbClr val="5BC4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857BD90-0A61-AD40-91EF-CBF7D3638F01}"/>
              </a:ext>
            </a:extLst>
          </p:cNvPr>
          <p:cNvSpPr txBox="1"/>
          <p:nvPr/>
        </p:nvSpPr>
        <p:spPr>
          <a:xfrm>
            <a:off x="1925237" y="2359991"/>
            <a:ext cx="78606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8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ทำตามในข้อ </a:t>
            </a:r>
            <a:r>
              <a:rPr lang="en-US" sz="8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– 2 </a:t>
            </a:r>
            <a:endParaRPr lang="th-TH" sz="88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8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ในใบกิจกรรมที่ </a:t>
            </a:r>
            <a:r>
              <a:rPr lang="en-US" sz="8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1.2</a:t>
            </a:r>
          </a:p>
        </p:txBody>
      </p:sp>
    </p:spTree>
    <p:extLst>
      <p:ext uri="{BB962C8B-B14F-4D97-AF65-F5344CB8AC3E}">
        <p14:creationId xmlns:p14="http://schemas.microsoft.com/office/powerpoint/2010/main" val="386791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</a:t>
            </a:r>
            <a:r>
              <a:rPr lang="th-TH" sz="5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ต่างๆ</a:t>
            </a:r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ในชีวิตประจำวัน</a:t>
            </a:r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p:sp>
        <p:nvSpPr>
          <p:cNvPr id="24" name="Rectangular Callout 23">
            <a:extLst>
              <a:ext uri="{FF2B5EF4-FFF2-40B4-BE49-F238E27FC236}">
                <a16:creationId xmlns:a16="http://schemas.microsoft.com/office/drawing/2014/main" xmlns="" id="{4276263C-D831-7141-9D60-3CF721B7DFB2}"/>
              </a:ext>
            </a:extLst>
          </p:cNvPr>
          <p:cNvSpPr/>
          <p:nvPr/>
        </p:nvSpPr>
        <p:spPr>
          <a:xfrm>
            <a:off x="4281054" y="1840706"/>
            <a:ext cx="7111280" cy="4100513"/>
          </a:xfrm>
          <a:prstGeom prst="wedgeRectCallout">
            <a:avLst>
              <a:gd name="adj1" fmla="val -62623"/>
              <a:gd name="adj2" fmla="val -20078"/>
            </a:avLst>
          </a:prstGeom>
          <a:noFill/>
          <a:ln w="38100">
            <a:solidFill>
              <a:srgbClr val="5BC4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นักเรียนพบเจอข้อมูลในชีวิตประจำวันอะไรบ้าง</a:t>
            </a:r>
          </a:p>
          <a:p>
            <a:pPr algn="ctr">
              <a:lnSpc>
                <a:spcPct val="150000"/>
              </a:lnSpc>
            </a:pP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เจอในรูปแบบใดบ้าง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2CDBFD02-43D6-5C48-AA22-430C3B109625}"/>
              </a:ext>
            </a:extLst>
          </p:cNvPr>
          <p:cNvGrpSpPr/>
          <p:nvPr/>
        </p:nvGrpSpPr>
        <p:grpSpPr>
          <a:xfrm>
            <a:off x="638970" y="1840706"/>
            <a:ext cx="2783494" cy="3458278"/>
            <a:chOff x="1259869" y="2200423"/>
            <a:chExt cx="1885952" cy="2343151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C3E64370-5EFE-0142-9082-7716EF60A61B}"/>
                </a:ext>
              </a:extLst>
            </p:cNvPr>
            <p:cNvSpPr/>
            <p:nvPr/>
          </p:nvSpPr>
          <p:spPr>
            <a:xfrm>
              <a:off x="1702413" y="2200423"/>
              <a:ext cx="985838" cy="98583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xmlns="" id="{9A58E7AF-7907-3240-BB0B-E9C473E6D1DC}"/>
                </a:ext>
              </a:extLst>
            </p:cNvPr>
            <p:cNvSpPr/>
            <p:nvPr/>
          </p:nvSpPr>
          <p:spPr>
            <a:xfrm>
              <a:off x="1259869" y="3272313"/>
              <a:ext cx="1885952" cy="1271261"/>
            </a:xfrm>
            <a:custGeom>
              <a:avLst/>
              <a:gdLst>
                <a:gd name="connsiteX0" fmla="*/ 942976 w 1885952"/>
                <a:gd name="connsiteY0" fmla="*/ 0 h 1814512"/>
                <a:gd name="connsiteX1" fmla="*/ 1724907 w 1885952"/>
                <a:gd name="connsiteY1" fmla="*/ 277166 h 1814512"/>
                <a:gd name="connsiteX2" fmla="*/ 1771181 w 1885952"/>
                <a:gd name="connsiteY2" fmla="*/ 327946 h 1814512"/>
                <a:gd name="connsiteX3" fmla="*/ 1773613 w 1885952"/>
                <a:gd name="connsiteY3" fmla="*/ 329266 h 1814512"/>
                <a:gd name="connsiteX4" fmla="*/ 1885951 w 1885952"/>
                <a:gd name="connsiteY4" fmla="*/ 540549 h 1814512"/>
                <a:gd name="connsiteX5" fmla="*/ 1885951 w 1885952"/>
                <a:gd name="connsiteY5" fmla="*/ 628637 h 1814512"/>
                <a:gd name="connsiteX6" fmla="*/ 1885952 w 1885952"/>
                <a:gd name="connsiteY6" fmla="*/ 628650 h 1814512"/>
                <a:gd name="connsiteX7" fmla="*/ 1885951 w 1885952"/>
                <a:gd name="connsiteY7" fmla="*/ 628664 h 1814512"/>
                <a:gd name="connsiteX8" fmla="*/ 1885951 w 1885952"/>
                <a:gd name="connsiteY8" fmla="*/ 1559713 h 1814512"/>
                <a:gd name="connsiteX9" fmla="*/ 1631152 w 1885952"/>
                <a:gd name="connsiteY9" fmla="*/ 1814512 h 1814512"/>
                <a:gd name="connsiteX10" fmla="*/ 254800 w 1885952"/>
                <a:gd name="connsiteY10" fmla="*/ 1814512 h 1814512"/>
                <a:gd name="connsiteX11" fmla="*/ 1 w 1885952"/>
                <a:gd name="connsiteY11" fmla="*/ 1559713 h 1814512"/>
                <a:gd name="connsiteX12" fmla="*/ 1 w 1885952"/>
                <a:gd name="connsiteY12" fmla="*/ 628663 h 1814512"/>
                <a:gd name="connsiteX13" fmla="*/ 0 w 1885952"/>
                <a:gd name="connsiteY13" fmla="*/ 628650 h 1814512"/>
                <a:gd name="connsiteX14" fmla="*/ 1 w 1885952"/>
                <a:gd name="connsiteY14" fmla="*/ 628637 h 1814512"/>
                <a:gd name="connsiteX15" fmla="*/ 1 w 1885952"/>
                <a:gd name="connsiteY15" fmla="*/ 540549 h 1814512"/>
                <a:gd name="connsiteX16" fmla="*/ 112339 w 1885952"/>
                <a:gd name="connsiteY16" fmla="*/ 329266 h 1814512"/>
                <a:gd name="connsiteX17" fmla="*/ 114771 w 1885952"/>
                <a:gd name="connsiteY17" fmla="*/ 327946 h 1814512"/>
                <a:gd name="connsiteX18" fmla="*/ 161046 w 1885952"/>
                <a:gd name="connsiteY18" fmla="*/ 277166 h 1814512"/>
                <a:gd name="connsiteX19" fmla="*/ 942976 w 1885952"/>
                <a:gd name="connsiteY19" fmla="*/ 0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85952" h="1814512">
                  <a:moveTo>
                    <a:pt x="942976" y="0"/>
                  </a:moveTo>
                  <a:cubicBezTo>
                    <a:pt x="1268471" y="0"/>
                    <a:pt x="1555447" y="109944"/>
                    <a:pt x="1724907" y="277166"/>
                  </a:cubicBezTo>
                  <a:lnTo>
                    <a:pt x="1771181" y="327946"/>
                  </a:lnTo>
                  <a:lnTo>
                    <a:pt x="1773613" y="329266"/>
                  </a:lnTo>
                  <a:cubicBezTo>
                    <a:pt x="1841390" y="375055"/>
                    <a:pt x="1885951" y="452598"/>
                    <a:pt x="1885951" y="540549"/>
                  </a:cubicBezTo>
                  <a:lnTo>
                    <a:pt x="1885951" y="628637"/>
                  </a:lnTo>
                  <a:lnTo>
                    <a:pt x="1885952" y="628650"/>
                  </a:lnTo>
                  <a:lnTo>
                    <a:pt x="1885951" y="628664"/>
                  </a:lnTo>
                  <a:lnTo>
                    <a:pt x="1885951" y="1559713"/>
                  </a:lnTo>
                  <a:cubicBezTo>
                    <a:pt x="1885951" y="1700435"/>
                    <a:pt x="1771874" y="1814512"/>
                    <a:pt x="1631152" y="1814512"/>
                  </a:cubicBezTo>
                  <a:lnTo>
                    <a:pt x="254800" y="1814512"/>
                  </a:lnTo>
                  <a:cubicBezTo>
                    <a:pt x="114078" y="1814512"/>
                    <a:pt x="1" y="1700435"/>
                    <a:pt x="1" y="1559713"/>
                  </a:cubicBezTo>
                  <a:lnTo>
                    <a:pt x="1" y="628663"/>
                  </a:lnTo>
                  <a:lnTo>
                    <a:pt x="0" y="628650"/>
                  </a:lnTo>
                  <a:lnTo>
                    <a:pt x="1" y="628637"/>
                  </a:lnTo>
                  <a:lnTo>
                    <a:pt x="1" y="540549"/>
                  </a:lnTo>
                  <a:cubicBezTo>
                    <a:pt x="1" y="452598"/>
                    <a:pt x="44562" y="375055"/>
                    <a:pt x="112339" y="329266"/>
                  </a:cubicBezTo>
                  <a:lnTo>
                    <a:pt x="114771" y="327946"/>
                  </a:lnTo>
                  <a:lnTo>
                    <a:pt x="161046" y="277166"/>
                  </a:lnTo>
                  <a:cubicBezTo>
                    <a:pt x="330505" y="109944"/>
                    <a:pt x="617482" y="0"/>
                    <a:pt x="94297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849210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หลังจากทำผลงานแล้ว</a:t>
            </a:r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AEADBD9-6A26-5B46-8DC5-30F71F48AC22}"/>
              </a:ext>
            </a:extLst>
          </p:cNvPr>
          <p:cNvSpPr txBox="1"/>
          <p:nvPr/>
        </p:nvSpPr>
        <p:spPr>
          <a:xfrm>
            <a:off x="220664" y="2770373"/>
            <a:ext cx="1138324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ให้แลกเปลี่ยนผลงานกับเพื่อนแล้วพิจารณาผลงานของเพื่อน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5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ว่าสามารถนำไปใช้งานได้แค่ไหน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5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โดยระบุลงใน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5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ข้อ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3 </a:t>
            </a:r>
            <a:endParaRPr lang="en-US" sz="199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181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ข่าวในชีวิตประจำวัน</a:t>
            </a:r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A8C29A6-D0D4-EC4E-8A4F-88211B323E87}"/>
              </a:ext>
            </a:extLst>
          </p:cNvPr>
          <p:cNvSpPr txBox="1"/>
          <p:nvPr/>
        </p:nvSpPr>
        <p:spPr>
          <a:xfrm>
            <a:off x="1820070" y="2078808"/>
            <a:ext cx="88505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เลือกชิ้นงานที่ถูกต้องและสมบูรณ์มาอย่างน้อย</a:t>
            </a:r>
            <a:r>
              <a:rPr lang="en-US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5 </a:t>
            </a:r>
            <a:r>
              <a:rPr lang="en-US" sz="4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ชิ้นงาน</a:t>
            </a:r>
            <a:r>
              <a:rPr lang="en-US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en-US" sz="199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5721402-67B9-DB42-9882-7C4AB66B49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276" y="3674211"/>
            <a:ext cx="1842176" cy="21225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7C68568-693A-584A-B4F2-EDF00DD232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026" y="3674211"/>
            <a:ext cx="1842176" cy="21225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FFAE23C-F02E-964A-9FB3-C09E5FEA74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964" y="3674211"/>
            <a:ext cx="1842176" cy="21225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1027095-A847-CD44-8760-B5BE9BD1B9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652" y="3674211"/>
            <a:ext cx="1842176" cy="2122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A599C34-674D-AF42-8C95-7A9453CEE5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340" y="3674211"/>
            <a:ext cx="1842176" cy="212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4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"/>
          <p:cNvGrpSpPr/>
          <p:nvPr/>
        </p:nvGrpSpPr>
        <p:grpSpPr>
          <a:xfrm>
            <a:off x="632" y="-40392"/>
            <a:ext cx="10810409" cy="928688"/>
            <a:chOff x="0" y="0"/>
            <a:chExt cx="11531101" cy="1320800"/>
          </a:xfrm>
          <a:solidFill>
            <a:srgbClr val="5BC4BF"/>
          </a:solidFill>
        </p:grpSpPr>
        <p:sp>
          <p:nvSpPr>
            <p:cNvPr id="146" name="Shape"/>
            <p:cNvSpPr/>
            <p:nvPr/>
          </p:nvSpPr>
          <p:spPr>
            <a:xfrm>
              <a:off x="0" y="0"/>
              <a:ext cx="10947533" cy="1320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7" name="Shape"/>
            <p:cNvSpPr/>
            <p:nvPr/>
          </p:nvSpPr>
          <p:spPr>
            <a:xfrm>
              <a:off x="10425084" y="0"/>
              <a:ext cx="1106018" cy="1320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49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78832" y="64081"/>
            <a:ext cx="1036892" cy="874193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หัวข้อ"/>
          <p:cNvSpPr txBox="1"/>
          <p:nvPr/>
        </p:nvSpPr>
        <p:spPr>
          <a:xfrm>
            <a:off x="245407" y="-315380"/>
            <a:ext cx="8046170" cy="1544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520" tIns="42520" rIns="42520" bIns="4252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dirty="0" smtClean="0"/>
              <a:t>สรุป</a:t>
            </a:r>
            <a:endParaRPr dirty="0"/>
          </a:p>
        </p:txBody>
      </p:sp>
      <p:grpSp>
        <p:nvGrpSpPr>
          <p:cNvPr id="155" name="Group"/>
          <p:cNvGrpSpPr/>
          <p:nvPr/>
        </p:nvGrpSpPr>
        <p:grpSpPr>
          <a:xfrm flipH="1">
            <a:off x="-27808" y="6629117"/>
            <a:ext cx="12363388" cy="413965"/>
            <a:chOff x="0" y="0"/>
            <a:chExt cx="13187613" cy="588749"/>
          </a:xfrm>
          <a:solidFill>
            <a:srgbClr val="5BC4BF"/>
          </a:solidFill>
        </p:grpSpPr>
        <p:sp>
          <p:nvSpPr>
            <p:cNvPr id="151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2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3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54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14159" y="1300680"/>
            <a:ext cx="9811883" cy="46409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2520" tIns="42520" rIns="42520" bIns="42520" numCol="1" spcCol="31890" rtlCol="0" anchor="ctr">
            <a:spAutoFit/>
          </a:bodyPr>
          <a:lstStyle/>
          <a:p>
            <a:pPr defTabSz="488975" hangingPunct="0"/>
            <a:r>
              <a:rPr lang="th-TH" sz="3700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	เสรีภาพมาพร้อมกับความรับผิดชอบ การใช้งานอินเทอร์เน็ตทำให้เกิดเสรีภาพในการสร้างหรือรับข้อมูล ซึ่งข้อมูลเหล่านั้นมีทั้งข้อมูลที่ถูกต้อง และข้อมูลที่มีเนื้อหาที่ไม่เหมาะสม ดังนั้นการจะรับหรือเผยแพร่ข้อมูลจึงต้องตรวจสอบข้อมูลก่อน และไม่เผยแพร่ข้อมูลที่มีเนื้อหาที่ไม่เหมาะสม รวมถึง</a:t>
            </a:r>
            <a:r>
              <a:rPr lang="th-TH" sz="370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การ</a:t>
            </a:r>
            <a:r>
              <a:rPr lang="th-TH" sz="370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นำผลงาน</a:t>
            </a:r>
            <a:r>
              <a:rPr lang="th-TH" sz="3700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ของคนอื่นมาเป็นของตนเอง และไม่แสดงสิทธิ์ความเป็นเจ้าของในผลงานที่ใช้ของตนเอง</a:t>
            </a:r>
            <a:endParaRPr lang="th-TH" sz="37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defTabSz="488975" hangingPunct="0"/>
            <a:r>
              <a:rPr lang="th-TH" sz="3700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	ควรมีมารยาทในการติดต่อสื่อสาร และใช้ข้อความที่สุภาพ ถูกกาลเทศะ ไม่รบกวนหรือยั่วยุ ให้เกิดความเดือดร้อน </a:t>
            </a:r>
          </a:p>
        </p:txBody>
      </p:sp>
      <p:pic>
        <p:nvPicPr>
          <p:cNvPr id="13" name="Picture 2" descr="C:\Users\tkron\Downloads\pic-actPowerCSM1\sumary.gif">
            <a:extLst>
              <a:ext uri="{FF2B5EF4-FFF2-40B4-BE49-F238E27FC236}">
                <a16:creationId xmlns:a16="http://schemas.microsoft.com/office/drawing/2014/main" xmlns="" id="{60C572C3-A02F-254B-B934-8D430E847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42" y="1229351"/>
            <a:ext cx="561184" cy="70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80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</a:t>
            </a:r>
            <a:r>
              <a:rPr lang="th-TH" sz="5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ต่างๆ</a:t>
            </a:r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ในชีวิตประจำวัน</a:t>
            </a:r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p:sp>
        <p:nvSpPr>
          <p:cNvPr id="24" name="Rectangular Callout 23">
            <a:extLst>
              <a:ext uri="{FF2B5EF4-FFF2-40B4-BE49-F238E27FC236}">
                <a16:creationId xmlns:a16="http://schemas.microsoft.com/office/drawing/2014/main" xmlns="" id="{4276263C-D831-7141-9D60-3CF721B7DFB2}"/>
              </a:ext>
            </a:extLst>
          </p:cNvPr>
          <p:cNvSpPr/>
          <p:nvPr/>
        </p:nvSpPr>
        <p:spPr>
          <a:xfrm>
            <a:off x="724767" y="1878675"/>
            <a:ext cx="7111280" cy="4100513"/>
          </a:xfrm>
          <a:prstGeom prst="wedgeRectCallout">
            <a:avLst>
              <a:gd name="adj1" fmla="val 61787"/>
              <a:gd name="adj2" fmla="val -13707"/>
            </a:avLst>
          </a:prstGeom>
          <a:noFill/>
          <a:ln w="38100">
            <a:solidFill>
              <a:srgbClr val="5BC4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นักเรียนสามารถสร้างข้อมูลเหล่านี้ได้เองหรือไม่</a:t>
            </a:r>
          </a:p>
          <a:p>
            <a:pPr algn="ctr">
              <a:lnSpc>
                <a:spcPct val="150000"/>
              </a:lnSpc>
            </a:pP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และมีวิธีการบอกผู้อื่นอย่างไรสำหรับการนำข้อมูลของเราไปใช้ได้</a:t>
            </a:r>
            <a:r>
              <a:rPr lang="th-TH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อย่างถ</a:t>
            </a: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ู</a:t>
            </a:r>
            <a:r>
              <a:rPr lang="th-TH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กต้อง</a:t>
            </a:r>
            <a:r>
              <a:rPr lang="th-TH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และตามวัตถุประสงค์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2CDBFD02-43D6-5C48-AA22-430C3B109625}"/>
              </a:ext>
            </a:extLst>
          </p:cNvPr>
          <p:cNvGrpSpPr/>
          <p:nvPr/>
        </p:nvGrpSpPr>
        <p:grpSpPr>
          <a:xfrm>
            <a:off x="8608840" y="3070800"/>
            <a:ext cx="2783494" cy="3458278"/>
            <a:chOff x="1259869" y="2200423"/>
            <a:chExt cx="1885952" cy="2343151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C3E64370-5EFE-0142-9082-7716EF60A61B}"/>
                </a:ext>
              </a:extLst>
            </p:cNvPr>
            <p:cNvSpPr/>
            <p:nvPr/>
          </p:nvSpPr>
          <p:spPr>
            <a:xfrm>
              <a:off x="1702413" y="2200423"/>
              <a:ext cx="985838" cy="98583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xmlns="" id="{9A58E7AF-7907-3240-BB0B-E9C473E6D1DC}"/>
                </a:ext>
              </a:extLst>
            </p:cNvPr>
            <p:cNvSpPr/>
            <p:nvPr/>
          </p:nvSpPr>
          <p:spPr>
            <a:xfrm>
              <a:off x="1259869" y="3272313"/>
              <a:ext cx="1885952" cy="1271261"/>
            </a:xfrm>
            <a:custGeom>
              <a:avLst/>
              <a:gdLst>
                <a:gd name="connsiteX0" fmla="*/ 942976 w 1885952"/>
                <a:gd name="connsiteY0" fmla="*/ 0 h 1814512"/>
                <a:gd name="connsiteX1" fmla="*/ 1724907 w 1885952"/>
                <a:gd name="connsiteY1" fmla="*/ 277166 h 1814512"/>
                <a:gd name="connsiteX2" fmla="*/ 1771181 w 1885952"/>
                <a:gd name="connsiteY2" fmla="*/ 327946 h 1814512"/>
                <a:gd name="connsiteX3" fmla="*/ 1773613 w 1885952"/>
                <a:gd name="connsiteY3" fmla="*/ 329266 h 1814512"/>
                <a:gd name="connsiteX4" fmla="*/ 1885951 w 1885952"/>
                <a:gd name="connsiteY4" fmla="*/ 540549 h 1814512"/>
                <a:gd name="connsiteX5" fmla="*/ 1885951 w 1885952"/>
                <a:gd name="connsiteY5" fmla="*/ 628637 h 1814512"/>
                <a:gd name="connsiteX6" fmla="*/ 1885952 w 1885952"/>
                <a:gd name="connsiteY6" fmla="*/ 628650 h 1814512"/>
                <a:gd name="connsiteX7" fmla="*/ 1885951 w 1885952"/>
                <a:gd name="connsiteY7" fmla="*/ 628664 h 1814512"/>
                <a:gd name="connsiteX8" fmla="*/ 1885951 w 1885952"/>
                <a:gd name="connsiteY8" fmla="*/ 1559713 h 1814512"/>
                <a:gd name="connsiteX9" fmla="*/ 1631152 w 1885952"/>
                <a:gd name="connsiteY9" fmla="*/ 1814512 h 1814512"/>
                <a:gd name="connsiteX10" fmla="*/ 254800 w 1885952"/>
                <a:gd name="connsiteY10" fmla="*/ 1814512 h 1814512"/>
                <a:gd name="connsiteX11" fmla="*/ 1 w 1885952"/>
                <a:gd name="connsiteY11" fmla="*/ 1559713 h 1814512"/>
                <a:gd name="connsiteX12" fmla="*/ 1 w 1885952"/>
                <a:gd name="connsiteY12" fmla="*/ 628663 h 1814512"/>
                <a:gd name="connsiteX13" fmla="*/ 0 w 1885952"/>
                <a:gd name="connsiteY13" fmla="*/ 628650 h 1814512"/>
                <a:gd name="connsiteX14" fmla="*/ 1 w 1885952"/>
                <a:gd name="connsiteY14" fmla="*/ 628637 h 1814512"/>
                <a:gd name="connsiteX15" fmla="*/ 1 w 1885952"/>
                <a:gd name="connsiteY15" fmla="*/ 540549 h 1814512"/>
                <a:gd name="connsiteX16" fmla="*/ 112339 w 1885952"/>
                <a:gd name="connsiteY16" fmla="*/ 329266 h 1814512"/>
                <a:gd name="connsiteX17" fmla="*/ 114771 w 1885952"/>
                <a:gd name="connsiteY17" fmla="*/ 327946 h 1814512"/>
                <a:gd name="connsiteX18" fmla="*/ 161046 w 1885952"/>
                <a:gd name="connsiteY18" fmla="*/ 277166 h 1814512"/>
                <a:gd name="connsiteX19" fmla="*/ 942976 w 1885952"/>
                <a:gd name="connsiteY19" fmla="*/ 0 h 1814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85952" h="1814512">
                  <a:moveTo>
                    <a:pt x="942976" y="0"/>
                  </a:moveTo>
                  <a:cubicBezTo>
                    <a:pt x="1268471" y="0"/>
                    <a:pt x="1555447" y="109944"/>
                    <a:pt x="1724907" y="277166"/>
                  </a:cubicBezTo>
                  <a:lnTo>
                    <a:pt x="1771181" y="327946"/>
                  </a:lnTo>
                  <a:lnTo>
                    <a:pt x="1773613" y="329266"/>
                  </a:lnTo>
                  <a:cubicBezTo>
                    <a:pt x="1841390" y="375055"/>
                    <a:pt x="1885951" y="452598"/>
                    <a:pt x="1885951" y="540549"/>
                  </a:cubicBezTo>
                  <a:lnTo>
                    <a:pt x="1885951" y="628637"/>
                  </a:lnTo>
                  <a:lnTo>
                    <a:pt x="1885952" y="628650"/>
                  </a:lnTo>
                  <a:lnTo>
                    <a:pt x="1885951" y="628664"/>
                  </a:lnTo>
                  <a:lnTo>
                    <a:pt x="1885951" y="1559713"/>
                  </a:lnTo>
                  <a:cubicBezTo>
                    <a:pt x="1885951" y="1700435"/>
                    <a:pt x="1771874" y="1814512"/>
                    <a:pt x="1631152" y="1814512"/>
                  </a:cubicBezTo>
                  <a:lnTo>
                    <a:pt x="254800" y="1814512"/>
                  </a:lnTo>
                  <a:cubicBezTo>
                    <a:pt x="114078" y="1814512"/>
                    <a:pt x="1" y="1700435"/>
                    <a:pt x="1" y="1559713"/>
                  </a:cubicBezTo>
                  <a:lnTo>
                    <a:pt x="1" y="628663"/>
                  </a:lnTo>
                  <a:lnTo>
                    <a:pt x="0" y="628650"/>
                  </a:lnTo>
                  <a:lnTo>
                    <a:pt x="1" y="628637"/>
                  </a:lnTo>
                  <a:lnTo>
                    <a:pt x="1" y="540549"/>
                  </a:lnTo>
                  <a:cubicBezTo>
                    <a:pt x="1" y="452598"/>
                    <a:pt x="44562" y="375055"/>
                    <a:pt x="112339" y="329266"/>
                  </a:cubicBezTo>
                  <a:lnTo>
                    <a:pt x="114771" y="327946"/>
                  </a:lnTo>
                  <a:lnTo>
                    <a:pt x="161046" y="277166"/>
                  </a:lnTo>
                  <a:cubicBezTo>
                    <a:pt x="330505" y="109944"/>
                    <a:pt x="617482" y="0"/>
                    <a:pt x="94297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6708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ศึกษาเนื้อหาในหนังสือเรียน</a:t>
            </a:r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AEADBD9-6A26-5B46-8DC5-30F71F48AC22}"/>
              </a:ext>
            </a:extLst>
          </p:cNvPr>
          <p:cNvSpPr txBox="1"/>
          <p:nvPr/>
        </p:nvSpPr>
        <p:spPr>
          <a:xfrm>
            <a:off x="666950" y="4351523"/>
            <a:ext cx="1118928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หัวข้อ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6.4 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60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เรื่อง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60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การสร้างและแสดงสิท์ธิความเป็นเจ้าของผลงาน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7207C346-E134-F34E-AC01-EC60EE8CB892}"/>
              </a:ext>
            </a:extLst>
          </p:cNvPr>
          <p:cNvGrpSpPr/>
          <p:nvPr/>
        </p:nvGrpSpPr>
        <p:grpSpPr>
          <a:xfrm>
            <a:off x="4544891" y="1741253"/>
            <a:ext cx="2939308" cy="1935327"/>
            <a:chOff x="4544891" y="1741253"/>
            <a:chExt cx="2939308" cy="1935327"/>
          </a:xfrm>
        </p:grpSpPr>
        <p:pic>
          <p:nvPicPr>
            <p:cNvPr id="15" name="Picture 2" descr="C:\Users\tkron\Downloads\pic-actPowerCSM1\Books-3-300px.png">
              <a:extLst>
                <a:ext uri="{FF2B5EF4-FFF2-40B4-BE49-F238E27FC236}">
                  <a16:creationId xmlns:a16="http://schemas.microsoft.com/office/drawing/2014/main" xmlns="" id="{8F99B3D4-18CA-6C4D-8832-5258610D9E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4891" y="1741253"/>
              <a:ext cx="2738670" cy="1935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F873FF7-F867-5448-AC36-FB768D8FEAC9}"/>
                </a:ext>
              </a:extLst>
            </p:cNvPr>
            <p:cNvSpPr txBox="1"/>
            <p:nvPr/>
          </p:nvSpPr>
          <p:spPr>
            <a:xfrm>
              <a:off x="5763148" y="2936113"/>
              <a:ext cx="172105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10 </a:t>
              </a:r>
              <a:r>
                <a:rPr lang="th-TH" sz="4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นาที</a:t>
              </a:r>
              <a:endPara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5B92D0B-06B5-6446-9C5C-1A58A95BB2EA}"/>
              </a:ext>
            </a:extLst>
          </p:cNvPr>
          <p:cNvGrpSpPr/>
          <p:nvPr/>
        </p:nvGrpSpPr>
        <p:grpSpPr>
          <a:xfrm rot="681916">
            <a:off x="6510318" y="1758840"/>
            <a:ext cx="710227" cy="710227"/>
            <a:chOff x="513841" y="1751606"/>
            <a:chExt cx="1942039" cy="19420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Donut 11">
              <a:extLst>
                <a:ext uri="{FF2B5EF4-FFF2-40B4-BE49-F238E27FC236}">
                  <a16:creationId xmlns:a16="http://schemas.microsoft.com/office/drawing/2014/main" xmlns="" id="{D6163307-E3BB-614A-B5EA-BB039CD4B047}"/>
                </a:ext>
              </a:extLst>
            </p:cNvPr>
            <p:cNvSpPr/>
            <p:nvPr/>
          </p:nvSpPr>
          <p:spPr>
            <a:xfrm>
              <a:off x="513841" y="1751606"/>
              <a:ext cx="1942039" cy="1942039"/>
            </a:xfrm>
            <a:prstGeom prst="donut">
              <a:avLst>
                <a:gd name="adj" fmla="val 10054"/>
              </a:avLst>
            </a:prstGeom>
            <a:solidFill>
              <a:srgbClr val="5BC4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xmlns="" id="{BE07E1F3-C8F7-8242-BA59-5672BACF43E7}"/>
                </a:ext>
              </a:extLst>
            </p:cNvPr>
            <p:cNvSpPr/>
            <p:nvPr/>
          </p:nvSpPr>
          <p:spPr>
            <a:xfrm rot="16200000">
              <a:off x="1192601" y="2243933"/>
              <a:ext cx="961185" cy="667419"/>
            </a:xfrm>
            <a:custGeom>
              <a:avLst/>
              <a:gdLst>
                <a:gd name="connsiteX0" fmla="*/ 961185 w 961185"/>
                <a:gd name="connsiteY0" fmla="*/ 91223 h 667419"/>
                <a:gd name="connsiteX1" fmla="*/ 845352 w 961185"/>
                <a:gd name="connsiteY1" fmla="*/ 182446 h 667419"/>
                <a:gd name="connsiteX2" fmla="*/ 392393 w 961185"/>
                <a:gd name="connsiteY2" fmla="*/ 182446 h 667419"/>
                <a:gd name="connsiteX3" fmla="*/ 177998 w 961185"/>
                <a:gd name="connsiteY3" fmla="*/ 598094 h 667419"/>
                <a:gd name="connsiteX4" fmla="*/ 43824 w 961185"/>
                <a:gd name="connsiteY4" fmla="*/ 659221 h 667419"/>
                <a:gd name="connsiteX5" fmla="*/ 15851 w 961185"/>
                <a:gd name="connsiteY5" fmla="*/ 514458 h 667419"/>
                <a:gd name="connsiteX6" fmla="*/ 239712 w 961185"/>
                <a:gd name="connsiteY6" fmla="*/ 80458 h 667419"/>
                <a:gd name="connsiteX7" fmla="*/ 246212 w 961185"/>
                <a:gd name="connsiteY7" fmla="*/ 71616 h 667419"/>
                <a:gd name="connsiteX8" fmla="*/ 250289 w 961185"/>
                <a:gd name="connsiteY8" fmla="*/ 55714 h 667419"/>
                <a:gd name="connsiteX9" fmla="*/ 357019 w 961185"/>
                <a:gd name="connsiteY9" fmla="*/ 0 h 667419"/>
                <a:gd name="connsiteX10" fmla="*/ 845352 w 961185"/>
                <a:gd name="connsiteY10" fmla="*/ 0 h 667419"/>
                <a:gd name="connsiteX11" fmla="*/ 961185 w 961185"/>
                <a:gd name="connsiteY11" fmla="*/ 91223 h 667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1185" h="667419">
                  <a:moveTo>
                    <a:pt x="961185" y="91223"/>
                  </a:moveTo>
                  <a:cubicBezTo>
                    <a:pt x="961185" y="141607"/>
                    <a:pt x="909318" y="182446"/>
                    <a:pt x="845352" y="182446"/>
                  </a:cubicBezTo>
                  <a:lnTo>
                    <a:pt x="392393" y="182446"/>
                  </a:lnTo>
                  <a:lnTo>
                    <a:pt x="177998" y="598094"/>
                  </a:lnTo>
                  <a:cubicBezTo>
                    <a:pt x="148674" y="654944"/>
                    <a:pt x="88602" y="682318"/>
                    <a:pt x="43824" y="659221"/>
                  </a:cubicBezTo>
                  <a:cubicBezTo>
                    <a:pt x="-954" y="636124"/>
                    <a:pt x="-13472" y="571307"/>
                    <a:pt x="15851" y="514458"/>
                  </a:cubicBezTo>
                  <a:lnTo>
                    <a:pt x="239712" y="80458"/>
                  </a:lnTo>
                  <a:lnTo>
                    <a:pt x="246212" y="71616"/>
                  </a:lnTo>
                  <a:lnTo>
                    <a:pt x="250289" y="55714"/>
                  </a:lnTo>
                  <a:cubicBezTo>
                    <a:pt x="267875" y="22972"/>
                    <a:pt x="309044" y="0"/>
                    <a:pt x="357019" y="0"/>
                  </a:cubicBezTo>
                  <a:lnTo>
                    <a:pt x="845352" y="0"/>
                  </a:lnTo>
                  <a:cubicBezTo>
                    <a:pt x="909318" y="0"/>
                    <a:pt x="961185" y="40839"/>
                    <a:pt x="961185" y="91223"/>
                  </a:cubicBezTo>
                  <a:close/>
                </a:path>
              </a:pathLst>
            </a:custGeom>
            <a:solidFill>
              <a:srgbClr val="5BC4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053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แบ่งผู้เรียนออกเป็นกลุ่ม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xmlns="" id="{4C3BE0F6-7DD2-9A43-8A0D-1291ED79FC2C}"/>
                  </a:ext>
                </a:extLst>
              </p14:cNvPr>
              <p14:cNvContentPartPr/>
              <p14:nvPr/>
            </p14:nvContentPartPr>
            <p14:xfrm>
              <a:off x="2746102" y="3693645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C3BE0F6-7DD2-9A43-8A0D-1291ED79FC2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7102" y="3684645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B9B5C94-CD60-EF4E-BD3D-6781D2213EBC}"/>
              </a:ext>
            </a:extLst>
          </p:cNvPr>
          <p:cNvSpPr txBox="1"/>
          <p:nvPr/>
        </p:nvSpPr>
        <p:spPr>
          <a:xfrm>
            <a:off x="2779474" y="5057775"/>
            <a:ext cx="6633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7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 </a:t>
            </a:r>
            <a:r>
              <a:rPr 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= 4 </a:t>
            </a:r>
            <a:r>
              <a:rPr lang="th-TH" sz="7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</a:t>
            </a:r>
            <a:endParaRPr lang="en-US" sz="72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EB34EA3A-728F-1C46-BF0E-58237CBFAF23}"/>
              </a:ext>
            </a:extLst>
          </p:cNvPr>
          <p:cNvGrpSpPr/>
          <p:nvPr/>
        </p:nvGrpSpPr>
        <p:grpSpPr>
          <a:xfrm>
            <a:off x="1259869" y="2200423"/>
            <a:ext cx="9708879" cy="2343151"/>
            <a:chOff x="1057276" y="2443311"/>
            <a:chExt cx="9708879" cy="2343151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CB9AEA3E-3EEB-BB4F-A6C6-024B21E73BF4}"/>
                </a:ext>
              </a:extLst>
            </p:cNvPr>
            <p:cNvGrpSpPr/>
            <p:nvPr/>
          </p:nvGrpSpPr>
          <p:grpSpPr>
            <a:xfrm>
              <a:off x="1057276" y="2443311"/>
              <a:ext cx="7149556" cy="2343151"/>
              <a:chOff x="1057276" y="2443311"/>
              <a:chExt cx="7149556" cy="234315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xmlns="" id="{2769895C-F0DB-C947-A18C-136542DCDC13}"/>
                  </a:ext>
                </a:extLst>
              </p:cNvPr>
              <p:cNvGrpSpPr/>
              <p:nvPr/>
            </p:nvGrpSpPr>
            <p:grpSpPr>
              <a:xfrm>
                <a:off x="1057276" y="2443311"/>
                <a:ext cx="1885952" cy="2343151"/>
                <a:chOff x="1157656" y="1962305"/>
                <a:chExt cx="1885952" cy="2343151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xmlns="" id="{B4AE9016-ECAE-E943-ABBD-A002048C246E}"/>
                    </a:ext>
                  </a:extLst>
                </p:cNvPr>
                <p:cNvSpPr/>
                <p:nvPr/>
              </p:nvSpPr>
              <p:spPr>
                <a:xfrm>
                  <a:off x="1600200" y="1962305"/>
                  <a:ext cx="985838" cy="985838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xmlns="" id="{D5232CD6-0FD9-E746-91FB-15D544C6114B}"/>
                    </a:ext>
                  </a:extLst>
                </p:cNvPr>
                <p:cNvSpPr/>
                <p:nvPr/>
              </p:nvSpPr>
              <p:spPr>
                <a:xfrm>
                  <a:off x="1157656" y="3034195"/>
                  <a:ext cx="1885952" cy="1271261"/>
                </a:xfrm>
                <a:custGeom>
                  <a:avLst/>
                  <a:gdLst>
                    <a:gd name="connsiteX0" fmla="*/ 942976 w 1885952"/>
                    <a:gd name="connsiteY0" fmla="*/ 0 h 1814512"/>
                    <a:gd name="connsiteX1" fmla="*/ 1724907 w 1885952"/>
                    <a:gd name="connsiteY1" fmla="*/ 277166 h 1814512"/>
                    <a:gd name="connsiteX2" fmla="*/ 1771181 w 1885952"/>
                    <a:gd name="connsiteY2" fmla="*/ 327946 h 1814512"/>
                    <a:gd name="connsiteX3" fmla="*/ 1773613 w 1885952"/>
                    <a:gd name="connsiteY3" fmla="*/ 329266 h 1814512"/>
                    <a:gd name="connsiteX4" fmla="*/ 1885951 w 1885952"/>
                    <a:gd name="connsiteY4" fmla="*/ 540549 h 1814512"/>
                    <a:gd name="connsiteX5" fmla="*/ 1885951 w 1885952"/>
                    <a:gd name="connsiteY5" fmla="*/ 628637 h 1814512"/>
                    <a:gd name="connsiteX6" fmla="*/ 1885952 w 1885952"/>
                    <a:gd name="connsiteY6" fmla="*/ 628650 h 1814512"/>
                    <a:gd name="connsiteX7" fmla="*/ 1885951 w 1885952"/>
                    <a:gd name="connsiteY7" fmla="*/ 628664 h 1814512"/>
                    <a:gd name="connsiteX8" fmla="*/ 1885951 w 1885952"/>
                    <a:gd name="connsiteY8" fmla="*/ 1559713 h 1814512"/>
                    <a:gd name="connsiteX9" fmla="*/ 1631152 w 1885952"/>
                    <a:gd name="connsiteY9" fmla="*/ 1814512 h 1814512"/>
                    <a:gd name="connsiteX10" fmla="*/ 254800 w 1885952"/>
                    <a:gd name="connsiteY10" fmla="*/ 1814512 h 1814512"/>
                    <a:gd name="connsiteX11" fmla="*/ 1 w 1885952"/>
                    <a:gd name="connsiteY11" fmla="*/ 1559713 h 1814512"/>
                    <a:gd name="connsiteX12" fmla="*/ 1 w 1885952"/>
                    <a:gd name="connsiteY12" fmla="*/ 628663 h 1814512"/>
                    <a:gd name="connsiteX13" fmla="*/ 0 w 1885952"/>
                    <a:gd name="connsiteY13" fmla="*/ 628650 h 1814512"/>
                    <a:gd name="connsiteX14" fmla="*/ 1 w 1885952"/>
                    <a:gd name="connsiteY14" fmla="*/ 628637 h 1814512"/>
                    <a:gd name="connsiteX15" fmla="*/ 1 w 1885952"/>
                    <a:gd name="connsiteY15" fmla="*/ 540549 h 1814512"/>
                    <a:gd name="connsiteX16" fmla="*/ 112339 w 1885952"/>
                    <a:gd name="connsiteY16" fmla="*/ 329266 h 1814512"/>
                    <a:gd name="connsiteX17" fmla="*/ 114771 w 1885952"/>
                    <a:gd name="connsiteY17" fmla="*/ 327946 h 1814512"/>
                    <a:gd name="connsiteX18" fmla="*/ 161046 w 1885952"/>
                    <a:gd name="connsiteY18" fmla="*/ 277166 h 1814512"/>
                    <a:gd name="connsiteX19" fmla="*/ 942976 w 1885952"/>
                    <a:gd name="connsiteY19" fmla="*/ 0 h 181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85952" h="1814512">
                      <a:moveTo>
                        <a:pt x="942976" y="0"/>
                      </a:moveTo>
                      <a:cubicBezTo>
                        <a:pt x="1268471" y="0"/>
                        <a:pt x="1555447" y="109944"/>
                        <a:pt x="1724907" y="277166"/>
                      </a:cubicBezTo>
                      <a:lnTo>
                        <a:pt x="1771181" y="327946"/>
                      </a:lnTo>
                      <a:lnTo>
                        <a:pt x="1773613" y="329266"/>
                      </a:lnTo>
                      <a:cubicBezTo>
                        <a:pt x="1841390" y="375055"/>
                        <a:pt x="1885951" y="452598"/>
                        <a:pt x="1885951" y="540549"/>
                      </a:cubicBezTo>
                      <a:lnTo>
                        <a:pt x="1885951" y="628637"/>
                      </a:lnTo>
                      <a:lnTo>
                        <a:pt x="1885952" y="628650"/>
                      </a:lnTo>
                      <a:lnTo>
                        <a:pt x="1885951" y="628664"/>
                      </a:lnTo>
                      <a:lnTo>
                        <a:pt x="1885951" y="1559713"/>
                      </a:lnTo>
                      <a:cubicBezTo>
                        <a:pt x="1885951" y="1700435"/>
                        <a:pt x="1771874" y="1814512"/>
                        <a:pt x="1631152" y="1814512"/>
                      </a:cubicBezTo>
                      <a:lnTo>
                        <a:pt x="254800" y="1814512"/>
                      </a:lnTo>
                      <a:cubicBezTo>
                        <a:pt x="114078" y="1814512"/>
                        <a:pt x="1" y="1700435"/>
                        <a:pt x="1" y="1559713"/>
                      </a:cubicBezTo>
                      <a:lnTo>
                        <a:pt x="1" y="628663"/>
                      </a:lnTo>
                      <a:lnTo>
                        <a:pt x="0" y="628650"/>
                      </a:lnTo>
                      <a:lnTo>
                        <a:pt x="1" y="628637"/>
                      </a:lnTo>
                      <a:lnTo>
                        <a:pt x="1" y="540549"/>
                      </a:lnTo>
                      <a:cubicBezTo>
                        <a:pt x="1" y="452598"/>
                        <a:pt x="44562" y="375055"/>
                        <a:pt x="112339" y="329266"/>
                      </a:cubicBezTo>
                      <a:lnTo>
                        <a:pt x="114771" y="327946"/>
                      </a:lnTo>
                      <a:lnTo>
                        <a:pt x="161046" y="277166"/>
                      </a:lnTo>
                      <a:cubicBezTo>
                        <a:pt x="330505" y="109944"/>
                        <a:pt x="617482" y="0"/>
                        <a:pt x="942976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xmlns="" id="{D6BB8119-5540-2345-9C88-5BA67DCA751D}"/>
                  </a:ext>
                </a:extLst>
              </p:cNvPr>
              <p:cNvGrpSpPr/>
              <p:nvPr/>
            </p:nvGrpSpPr>
            <p:grpSpPr>
              <a:xfrm>
                <a:off x="3689078" y="2443311"/>
                <a:ext cx="1885952" cy="2343151"/>
                <a:chOff x="1157656" y="1962305"/>
                <a:chExt cx="1885952" cy="2343151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xmlns="" id="{315FBDE1-6315-E548-B1AD-A84ED87C9CBE}"/>
                    </a:ext>
                  </a:extLst>
                </p:cNvPr>
                <p:cNvSpPr/>
                <p:nvPr/>
              </p:nvSpPr>
              <p:spPr>
                <a:xfrm>
                  <a:off x="1600200" y="1962305"/>
                  <a:ext cx="985838" cy="985838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xmlns="" id="{D3970C76-8A8F-544F-A7C3-7B6501793D66}"/>
                    </a:ext>
                  </a:extLst>
                </p:cNvPr>
                <p:cNvSpPr/>
                <p:nvPr/>
              </p:nvSpPr>
              <p:spPr>
                <a:xfrm>
                  <a:off x="1157656" y="3034195"/>
                  <a:ext cx="1885952" cy="1271261"/>
                </a:xfrm>
                <a:custGeom>
                  <a:avLst/>
                  <a:gdLst>
                    <a:gd name="connsiteX0" fmla="*/ 942976 w 1885952"/>
                    <a:gd name="connsiteY0" fmla="*/ 0 h 1814512"/>
                    <a:gd name="connsiteX1" fmla="*/ 1724907 w 1885952"/>
                    <a:gd name="connsiteY1" fmla="*/ 277166 h 1814512"/>
                    <a:gd name="connsiteX2" fmla="*/ 1771181 w 1885952"/>
                    <a:gd name="connsiteY2" fmla="*/ 327946 h 1814512"/>
                    <a:gd name="connsiteX3" fmla="*/ 1773613 w 1885952"/>
                    <a:gd name="connsiteY3" fmla="*/ 329266 h 1814512"/>
                    <a:gd name="connsiteX4" fmla="*/ 1885951 w 1885952"/>
                    <a:gd name="connsiteY4" fmla="*/ 540549 h 1814512"/>
                    <a:gd name="connsiteX5" fmla="*/ 1885951 w 1885952"/>
                    <a:gd name="connsiteY5" fmla="*/ 628637 h 1814512"/>
                    <a:gd name="connsiteX6" fmla="*/ 1885952 w 1885952"/>
                    <a:gd name="connsiteY6" fmla="*/ 628650 h 1814512"/>
                    <a:gd name="connsiteX7" fmla="*/ 1885951 w 1885952"/>
                    <a:gd name="connsiteY7" fmla="*/ 628664 h 1814512"/>
                    <a:gd name="connsiteX8" fmla="*/ 1885951 w 1885952"/>
                    <a:gd name="connsiteY8" fmla="*/ 1559713 h 1814512"/>
                    <a:gd name="connsiteX9" fmla="*/ 1631152 w 1885952"/>
                    <a:gd name="connsiteY9" fmla="*/ 1814512 h 1814512"/>
                    <a:gd name="connsiteX10" fmla="*/ 254800 w 1885952"/>
                    <a:gd name="connsiteY10" fmla="*/ 1814512 h 1814512"/>
                    <a:gd name="connsiteX11" fmla="*/ 1 w 1885952"/>
                    <a:gd name="connsiteY11" fmla="*/ 1559713 h 1814512"/>
                    <a:gd name="connsiteX12" fmla="*/ 1 w 1885952"/>
                    <a:gd name="connsiteY12" fmla="*/ 628663 h 1814512"/>
                    <a:gd name="connsiteX13" fmla="*/ 0 w 1885952"/>
                    <a:gd name="connsiteY13" fmla="*/ 628650 h 1814512"/>
                    <a:gd name="connsiteX14" fmla="*/ 1 w 1885952"/>
                    <a:gd name="connsiteY14" fmla="*/ 628637 h 1814512"/>
                    <a:gd name="connsiteX15" fmla="*/ 1 w 1885952"/>
                    <a:gd name="connsiteY15" fmla="*/ 540549 h 1814512"/>
                    <a:gd name="connsiteX16" fmla="*/ 112339 w 1885952"/>
                    <a:gd name="connsiteY16" fmla="*/ 329266 h 1814512"/>
                    <a:gd name="connsiteX17" fmla="*/ 114771 w 1885952"/>
                    <a:gd name="connsiteY17" fmla="*/ 327946 h 1814512"/>
                    <a:gd name="connsiteX18" fmla="*/ 161046 w 1885952"/>
                    <a:gd name="connsiteY18" fmla="*/ 277166 h 1814512"/>
                    <a:gd name="connsiteX19" fmla="*/ 942976 w 1885952"/>
                    <a:gd name="connsiteY19" fmla="*/ 0 h 181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85952" h="1814512">
                      <a:moveTo>
                        <a:pt x="942976" y="0"/>
                      </a:moveTo>
                      <a:cubicBezTo>
                        <a:pt x="1268471" y="0"/>
                        <a:pt x="1555447" y="109944"/>
                        <a:pt x="1724907" y="277166"/>
                      </a:cubicBezTo>
                      <a:lnTo>
                        <a:pt x="1771181" y="327946"/>
                      </a:lnTo>
                      <a:lnTo>
                        <a:pt x="1773613" y="329266"/>
                      </a:lnTo>
                      <a:cubicBezTo>
                        <a:pt x="1841390" y="375055"/>
                        <a:pt x="1885951" y="452598"/>
                        <a:pt x="1885951" y="540549"/>
                      </a:cubicBezTo>
                      <a:lnTo>
                        <a:pt x="1885951" y="628637"/>
                      </a:lnTo>
                      <a:lnTo>
                        <a:pt x="1885952" y="628650"/>
                      </a:lnTo>
                      <a:lnTo>
                        <a:pt x="1885951" y="628664"/>
                      </a:lnTo>
                      <a:lnTo>
                        <a:pt x="1885951" y="1559713"/>
                      </a:lnTo>
                      <a:cubicBezTo>
                        <a:pt x="1885951" y="1700435"/>
                        <a:pt x="1771874" y="1814512"/>
                        <a:pt x="1631152" y="1814512"/>
                      </a:cubicBezTo>
                      <a:lnTo>
                        <a:pt x="254800" y="1814512"/>
                      </a:lnTo>
                      <a:cubicBezTo>
                        <a:pt x="114078" y="1814512"/>
                        <a:pt x="1" y="1700435"/>
                        <a:pt x="1" y="1559713"/>
                      </a:cubicBezTo>
                      <a:lnTo>
                        <a:pt x="1" y="628663"/>
                      </a:lnTo>
                      <a:lnTo>
                        <a:pt x="0" y="628650"/>
                      </a:lnTo>
                      <a:lnTo>
                        <a:pt x="1" y="628637"/>
                      </a:lnTo>
                      <a:lnTo>
                        <a:pt x="1" y="540549"/>
                      </a:lnTo>
                      <a:cubicBezTo>
                        <a:pt x="1" y="452598"/>
                        <a:pt x="44562" y="375055"/>
                        <a:pt x="112339" y="329266"/>
                      </a:cubicBezTo>
                      <a:lnTo>
                        <a:pt x="114771" y="327946"/>
                      </a:lnTo>
                      <a:lnTo>
                        <a:pt x="161046" y="277166"/>
                      </a:lnTo>
                      <a:cubicBezTo>
                        <a:pt x="330505" y="109944"/>
                        <a:pt x="617482" y="0"/>
                        <a:pt x="942976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xmlns="" id="{E2D336A7-22CB-1A4F-9518-4C74E3035B7A}"/>
                  </a:ext>
                </a:extLst>
              </p:cNvPr>
              <p:cNvGrpSpPr/>
              <p:nvPr/>
            </p:nvGrpSpPr>
            <p:grpSpPr>
              <a:xfrm>
                <a:off x="6320880" y="2443311"/>
                <a:ext cx="1885952" cy="2343151"/>
                <a:chOff x="1157656" y="1962305"/>
                <a:chExt cx="1885952" cy="2343151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xmlns="" id="{6EA575B4-8A74-804D-A249-D95F8651522D}"/>
                    </a:ext>
                  </a:extLst>
                </p:cNvPr>
                <p:cNvSpPr/>
                <p:nvPr/>
              </p:nvSpPr>
              <p:spPr>
                <a:xfrm>
                  <a:off x="1600200" y="1962305"/>
                  <a:ext cx="985838" cy="985838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xmlns="" id="{A5CBFE0F-7FA4-4842-BB04-7E1B2A70271F}"/>
                    </a:ext>
                  </a:extLst>
                </p:cNvPr>
                <p:cNvSpPr/>
                <p:nvPr/>
              </p:nvSpPr>
              <p:spPr>
                <a:xfrm>
                  <a:off x="1157656" y="3034195"/>
                  <a:ext cx="1885952" cy="1271261"/>
                </a:xfrm>
                <a:custGeom>
                  <a:avLst/>
                  <a:gdLst>
                    <a:gd name="connsiteX0" fmla="*/ 942976 w 1885952"/>
                    <a:gd name="connsiteY0" fmla="*/ 0 h 1814512"/>
                    <a:gd name="connsiteX1" fmla="*/ 1724907 w 1885952"/>
                    <a:gd name="connsiteY1" fmla="*/ 277166 h 1814512"/>
                    <a:gd name="connsiteX2" fmla="*/ 1771181 w 1885952"/>
                    <a:gd name="connsiteY2" fmla="*/ 327946 h 1814512"/>
                    <a:gd name="connsiteX3" fmla="*/ 1773613 w 1885952"/>
                    <a:gd name="connsiteY3" fmla="*/ 329266 h 1814512"/>
                    <a:gd name="connsiteX4" fmla="*/ 1885951 w 1885952"/>
                    <a:gd name="connsiteY4" fmla="*/ 540549 h 1814512"/>
                    <a:gd name="connsiteX5" fmla="*/ 1885951 w 1885952"/>
                    <a:gd name="connsiteY5" fmla="*/ 628637 h 1814512"/>
                    <a:gd name="connsiteX6" fmla="*/ 1885952 w 1885952"/>
                    <a:gd name="connsiteY6" fmla="*/ 628650 h 1814512"/>
                    <a:gd name="connsiteX7" fmla="*/ 1885951 w 1885952"/>
                    <a:gd name="connsiteY7" fmla="*/ 628664 h 1814512"/>
                    <a:gd name="connsiteX8" fmla="*/ 1885951 w 1885952"/>
                    <a:gd name="connsiteY8" fmla="*/ 1559713 h 1814512"/>
                    <a:gd name="connsiteX9" fmla="*/ 1631152 w 1885952"/>
                    <a:gd name="connsiteY9" fmla="*/ 1814512 h 1814512"/>
                    <a:gd name="connsiteX10" fmla="*/ 254800 w 1885952"/>
                    <a:gd name="connsiteY10" fmla="*/ 1814512 h 1814512"/>
                    <a:gd name="connsiteX11" fmla="*/ 1 w 1885952"/>
                    <a:gd name="connsiteY11" fmla="*/ 1559713 h 1814512"/>
                    <a:gd name="connsiteX12" fmla="*/ 1 w 1885952"/>
                    <a:gd name="connsiteY12" fmla="*/ 628663 h 1814512"/>
                    <a:gd name="connsiteX13" fmla="*/ 0 w 1885952"/>
                    <a:gd name="connsiteY13" fmla="*/ 628650 h 1814512"/>
                    <a:gd name="connsiteX14" fmla="*/ 1 w 1885952"/>
                    <a:gd name="connsiteY14" fmla="*/ 628637 h 1814512"/>
                    <a:gd name="connsiteX15" fmla="*/ 1 w 1885952"/>
                    <a:gd name="connsiteY15" fmla="*/ 540549 h 1814512"/>
                    <a:gd name="connsiteX16" fmla="*/ 112339 w 1885952"/>
                    <a:gd name="connsiteY16" fmla="*/ 329266 h 1814512"/>
                    <a:gd name="connsiteX17" fmla="*/ 114771 w 1885952"/>
                    <a:gd name="connsiteY17" fmla="*/ 327946 h 1814512"/>
                    <a:gd name="connsiteX18" fmla="*/ 161046 w 1885952"/>
                    <a:gd name="connsiteY18" fmla="*/ 277166 h 1814512"/>
                    <a:gd name="connsiteX19" fmla="*/ 942976 w 1885952"/>
                    <a:gd name="connsiteY19" fmla="*/ 0 h 181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85952" h="1814512">
                      <a:moveTo>
                        <a:pt x="942976" y="0"/>
                      </a:moveTo>
                      <a:cubicBezTo>
                        <a:pt x="1268471" y="0"/>
                        <a:pt x="1555447" y="109944"/>
                        <a:pt x="1724907" y="277166"/>
                      </a:cubicBezTo>
                      <a:lnTo>
                        <a:pt x="1771181" y="327946"/>
                      </a:lnTo>
                      <a:lnTo>
                        <a:pt x="1773613" y="329266"/>
                      </a:lnTo>
                      <a:cubicBezTo>
                        <a:pt x="1841390" y="375055"/>
                        <a:pt x="1885951" y="452598"/>
                        <a:pt x="1885951" y="540549"/>
                      </a:cubicBezTo>
                      <a:lnTo>
                        <a:pt x="1885951" y="628637"/>
                      </a:lnTo>
                      <a:lnTo>
                        <a:pt x="1885952" y="628650"/>
                      </a:lnTo>
                      <a:lnTo>
                        <a:pt x="1885951" y="628664"/>
                      </a:lnTo>
                      <a:lnTo>
                        <a:pt x="1885951" y="1559713"/>
                      </a:lnTo>
                      <a:cubicBezTo>
                        <a:pt x="1885951" y="1700435"/>
                        <a:pt x="1771874" y="1814512"/>
                        <a:pt x="1631152" y="1814512"/>
                      </a:cubicBezTo>
                      <a:lnTo>
                        <a:pt x="254800" y="1814512"/>
                      </a:lnTo>
                      <a:cubicBezTo>
                        <a:pt x="114078" y="1814512"/>
                        <a:pt x="1" y="1700435"/>
                        <a:pt x="1" y="1559713"/>
                      </a:cubicBezTo>
                      <a:lnTo>
                        <a:pt x="1" y="628663"/>
                      </a:lnTo>
                      <a:lnTo>
                        <a:pt x="0" y="628650"/>
                      </a:lnTo>
                      <a:lnTo>
                        <a:pt x="1" y="628637"/>
                      </a:lnTo>
                      <a:lnTo>
                        <a:pt x="1" y="540549"/>
                      </a:lnTo>
                      <a:cubicBezTo>
                        <a:pt x="1" y="452598"/>
                        <a:pt x="44562" y="375055"/>
                        <a:pt x="112339" y="329266"/>
                      </a:cubicBezTo>
                      <a:lnTo>
                        <a:pt x="114771" y="327946"/>
                      </a:lnTo>
                      <a:lnTo>
                        <a:pt x="161046" y="277166"/>
                      </a:lnTo>
                      <a:cubicBezTo>
                        <a:pt x="330505" y="109944"/>
                        <a:pt x="617482" y="0"/>
                        <a:pt x="942976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607E9611-F0F3-3747-9DC3-5585E4ACC55C}"/>
                </a:ext>
              </a:extLst>
            </p:cNvPr>
            <p:cNvGrpSpPr/>
            <p:nvPr/>
          </p:nvGrpSpPr>
          <p:grpSpPr>
            <a:xfrm>
              <a:off x="8880203" y="2443311"/>
              <a:ext cx="1885952" cy="2343151"/>
              <a:chOff x="1157656" y="1962305"/>
              <a:chExt cx="1885952" cy="2343151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xmlns="" id="{CC58C96C-7267-5944-8CCA-717BD3B398C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xmlns="" id="{2F104CC1-F420-834A-BB3B-D3A75887E91A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530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ให้แต่ละกลุ่มค้นคว้า</a:t>
            </a:r>
            <a:endParaRPr lang="en-US" sz="60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xmlns="" id="{4C3BE0F6-7DD2-9A43-8A0D-1291ED79FC2C}"/>
                  </a:ext>
                </a:extLst>
              </p14:cNvPr>
              <p14:cNvContentPartPr/>
              <p14:nvPr/>
            </p14:nvContentPartPr>
            <p14:xfrm>
              <a:off x="2746102" y="3693645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C3BE0F6-7DD2-9A43-8A0D-1291ED79FC2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7102" y="3684645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857BD90-0A61-AD40-91EF-CBF7D3638F01}"/>
              </a:ext>
            </a:extLst>
          </p:cNvPr>
          <p:cNvSpPr txBox="1"/>
          <p:nvPr/>
        </p:nvSpPr>
        <p:spPr>
          <a:xfrm>
            <a:off x="337160" y="1409859"/>
            <a:ext cx="115176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</a:t>
            </a:r>
            <a:r>
              <a:rPr lang="th-TH" sz="4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ต่างๆ</a:t>
            </a:r>
            <a:r>
              <a:rPr lang="th-TH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ที่ต้องการในอินเตอร์เน็ต เช่น ภาพ ข้อมูล เว็ปไซ</a:t>
            </a:r>
            <a:r>
              <a:rPr lang="th-TH" sz="4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ต์</a:t>
            </a:r>
            <a:r>
              <a:rPr lang="th-TH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หรือสื่อ</a:t>
            </a:r>
            <a:r>
              <a:rPr lang="th-TH" sz="4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อื่นๆ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9611B834-1C2E-0B49-93CF-7A7FCE04661D}"/>
              </a:ext>
            </a:extLst>
          </p:cNvPr>
          <p:cNvGrpSpPr/>
          <p:nvPr/>
        </p:nvGrpSpPr>
        <p:grpSpPr>
          <a:xfrm>
            <a:off x="10329494" y="5010151"/>
            <a:ext cx="1525345" cy="1851822"/>
            <a:chOff x="10139194" y="4653179"/>
            <a:chExt cx="2052806" cy="249217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CCC145D2-2FA3-8E40-BF3F-98BF69BE27CF}"/>
                </a:ext>
              </a:extLst>
            </p:cNvPr>
            <p:cNvSpPr txBox="1"/>
            <p:nvPr/>
          </p:nvSpPr>
          <p:spPr>
            <a:xfrm>
              <a:off x="10139194" y="6027003"/>
              <a:ext cx="2052806" cy="111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10 </a:t>
              </a:r>
              <a:r>
                <a:rPr lang="th-TH" sz="4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นาที</a:t>
              </a:r>
              <a:endPara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60750115-164A-9143-AD91-1CC030050A95}"/>
                </a:ext>
              </a:extLst>
            </p:cNvPr>
            <p:cNvGrpSpPr/>
            <p:nvPr/>
          </p:nvGrpSpPr>
          <p:grpSpPr>
            <a:xfrm>
              <a:off x="10482557" y="4653179"/>
              <a:ext cx="1366081" cy="1366081"/>
              <a:chOff x="513839" y="1751606"/>
              <a:chExt cx="1942039" cy="194203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Donut 14">
                <a:extLst>
                  <a:ext uri="{FF2B5EF4-FFF2-40B4-BE49-F238E27FC236}">
                    <a16:creationId xmlns:a16="http://schemas.microsoft.com/office/drawing/2014/main" xmlns="" id="{EA62833E-57A3-B944-90C8-E1C733D5D801}"/>
                  </a:ext>
                </a:extLst>
              </p:cNvPr>
              <p:cNvSpPr/>
              <p:nvPr/>
            </p:nvSpPr>
            <p:spPr>
              <a:xfrm>
                <a:off x="513839" y="1751606"/>
                <a:ext cx="1942039" cy="1942039"/>
              </a:xfrm>
              <a:prstGeom prst="donut">
                <a:avLst>
                  <a:gd name="adj" fmla="val 10054"/>
                </a:avLst>
              </a:prstGeom>
              <a:solidFill>
                <a:srgbClr val="5BC4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xmlns="" id="{0322D0F3-BD29-ED4C-86EC-3DE0E1D35601}"/>
                  </a:ext>
                </a:extLst>
              </p:cNvPr>
              <p:cNvSpPr/>
              <p:nvPr/>
            </p:nvSpPr>
            <p:spPr>
              <a:xfrm rot="16200000">
                <a:off x="1192601" y="2243933"/>
                <a:ext cx="961185" cy="667419"/>
              </a:xfrm>
              <a:custGeom>
                <a:avLst/>
                <a:gdLst>
                  <a:gd name="connsiteX0" fmla="*/ 961185 w 961185"/>
                  <a:gd name="connsiteY0" fmla="*/ 91223 h 667419"/>
                  <a:gd name="connsiteX1" fmla="*/ 845352 w 961185"/>
                  <a:gd name="connsiteY1" fmla="*/ 182446 h 667419"/>
                  <a:gd name="connsiteX2" fmla="*/ 392393 w 961185"/>
                  <a:gd name="connsiteY2" fmla="*/ 182446 h 667419"/>
                  <a:gd name="connsiteX3" fmla="*/ 177998 w 961185"/>
                  <a:gd name="connsiteY3" fmla="*/ 598094 h 667419"/>
                  <a:gd name="connsiteX4" fmla="*/ 43824 w 961185"/>
                  <a:gd name="connsiteY4" fmla="*/ 659221 h 667419"/>
                  <a:gd name="connsiteX5" fmla="*/ 15851 w 961185"/>
                  <a:gd name="connsiteY5" fmla="*/ 514458 h 667419"/>
                  <a:gd name="connsiteX6" fmla="*/ 239712 w 961185"/>
                  <a:gd name="connsiteY6" fmla="*/ 80458 h 667419"/>
                  <a:gd name="connsiteX7" fmla="*/ 246212 w 961185"/>
                  <a:gd name="connsiteY7" fmla="*/ 71616 h 667419"/>
                  <a:gd name="connsiteX8" fmla="*/ 250289 w 961185"/>
                  <a:gd name="connsiteY8" fmla="*/ 55714 h 667419"/>
                  <a:gd name="connsiteX9" fmla="*/ 357019 w 961185"/>
                  <a:gd name="connsiteY9" fmla="*/ 0 h 667419"/>
                  <a:gd name="connsiteX10" fmla="*/ 845352 w 961185"/>
                  <a:gd name="connsiteY10" fmla="*/ 0 h 667419"/>
                  <a:gd name="connsiteX11" fmla="*/ 961185 w 961185"/>
                  <a:gd name="connsiteY11" fmla="*/ 91223 h 667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1185" h="667419">
                    <a:moveTo>
                      <a:pt x="961185" y="91223"/>
                    </a:moveTo>
                    <a:cubicBezTo>
                      <a:pt x="961185" y="141607"/>
                      <a:pt x="909318" y="182446"/>
                      <a:pt x="845352" y="182446"/>
                    </a:cubicBezTo>
                    <a:lnTo>
                      <a:pt x="392393" y="182446"/>
                    </a:lnTo>
                    <a:lnTo>
                      <a:pt x="177998" y="598094"/>
                    </a:lnTo>
                    <a:cubicBezTo>
                      <a:pt x="148674" y="654944"/>
                      <a:pt x="88602" y="682318"/>
                      <a:pt x="43824" y="659221"/>
                    </a:cubicBezTo>
                    <a:cubicBezTo>
                      <a:pt x="-954" y="636124"/>
                      <a:pt x="-13472" y="571307"/>
                      <a:pt x="15851" y="514458"/>
                    </a:cubicBezTo>
                    <a:lnTo>
                      <a:pt x="239712" y="80458"/>
                    </a:lnTo>
                    <a:lnTo>
                      <a:pt x="246212" y="71616"/>
                    </a:lnTo>
                    <a:lnTo>
                      <a:pt x="250289" y="55714"/>
                    </a:lnTo>
                    <a:cubicBezTo>
                      <a:pt x="267875" y="22972"/>
                      <a:pt x="309044" y="0"/>
                      <a:pt x="357019" y="0"/>
                    </a:cubicBezTo>
                    <a:lnTo>
                      <a:pt x="845352" y="0"/>
                    </a:lnTo>
                    <a:cubicBezTo>
                      <a:pt x="909318" y="0"/>
                      <a:pt x="961185" y="40839"/>
                      <a:pt x="961185" y="91223"/>
                    </a:cubicBezTo>
                    <a:close/>
                  </a:path>
                </a:pathLst>
              </a:custGeom>
              <a:solidFill>
                <a:srgbClr val="5BC4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4" name="รูปภาพ 2">
            <a:extLst>
              <a:ext uri="{FF2B5EF4-FFF2-40B4-BE49-F238E27FC236}">
                <a16:creationId xmlns:a16="http://schemas.microsoft.com/office/drawing/2014/main" xmlns="" id="{632973F3-ADF9-BE48-8E25-4A76A718E6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848" y="43854"/>
            <a:ext cx="664409" cy="9265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03C4F8F-F892-0440-ACB6-CF0297390F81}"/>
              </a:ext>
            </a:extLst>
          </p:cNvPr>
          <p:cNvSpPr txBox="1"/>
          <p:nvPr/>
        </p:nvSpPr>
        <p:spPr>
          <a:xfrm>
            <a:off x="220664" y="2179300"/>
            <a:ext cx="115176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หรือเลือกรูปจากกิจกรรมที่ </a:t>
            </a: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6.1 </a:t>
            </a:r>
            <a:r>
              <a:rPr lang="th-TH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 </a:t>
            </a: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จากในหนังสือเรียน</a:t>
            </a: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endParaRPr lang="th-TH" sz="44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D704277-E911-D944-BD52-F9563430F524}"/>
              </a:ext>
            </a:extLst>
          </p:cNvPr>
          <p:cNvSpPr txBox="1"/>
          <p:nvPr/>
        </p:nvSpPr>
        <p:spPr>
          <a:xfrm>
            <a:off x="337159" y="2887682"/>
            <a:ext cx="1151767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หรือเลือกจากเว็บไซต์ต่อไปนี้</a:t>
            </a:r>
          </a:p>
          <a:p>
            <a:pPr lvl="0" algn="ctr"/>
            <a:r>
              <a:rPr lang="en-US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http://www.ipst.ac.th/</a:t>
            </a:r>
            <a:r>
              <a:rPr lang="en-US" sz="2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</a:p>
          <a:p>
            <a:pPr lvl="0" algn="ctr"/>
            <a:r>
              <a:rPr lang="en-US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http://www.mcot.net/</a:t>
            </a:r>
            <a:r>
              <a:rPr lang="en-US" sz="2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</a:p>
          <a:p>
            <a:pPr lvl="0" algn="ctr"/>
            <a:r>
              <a:rPr lang="en-US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https://openclipart.org/  </a:t>
            </a:r>
            <a:endParaRPr lang="en-US" sz="28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https://www.youtube.com/audiolibrary/music</a:t>
            </a:r>
            <a:r>
              <a:rPr lang="en-US" sz="28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28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4CE0143-D49B-DA42-B658-F1D0991AD735}"/>
              </a:ext>
            </a:extLst>
          </p:cNvPr>
          <p:cNvSpPr txBox="1"/>
          <p:nvPr/>
        </p:nvSpPr>
        <p:spPr>
          <a:xfrm>
            <a:off x="220664" y="5295447"/>
            <a:ext cx="115176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แล้ว </a:t>
            </a:r>
            <a:r>
              <a:rPr lang="th-TH" sz="4400" b="1" u="sng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เลือกมา </a:t>
            </a:r>
            <a:r>
              <a:rPr lang="en-US" sz="4400" b="1" u="sng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4400" b="1" u="sng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อย่าง</a:t>
            </a:r>
          </a:p>
          <a:p>
            <a:pPr algn="ctr"/>
            <a:r>
              <a:rPr lang="th-TH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โดยแต่ละกลุ่มข้อมูลแตกต่างกัน</a:t>
            </a:r>
            <a:endParaRPr lang="en-US" sz="44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1483119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แจกใบกิจกรรมที่ </a:t>
            </a:r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2.1</a:t>
            </a:r>
            <a:r>
              <a:rPr lang="th-TH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พร้อมค้นคว้าในหัวข้อต่อไปนี้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xmlns="" id="{4C3BE0F6-7DD2-9A43-8A0D-1291ED79FC2C}"/>
                  </a:ext>
                </a:extLst>
              </p14:cNvPr>
              <p14:cNvContentPartPr/>
              <p14:nvPr/>
            </p14:nvContentPartPr>
            <p14:xfrm>
              <a:off x="2746102" y="3693645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C3BE0F6-7DD2-9A43-8A0D-1291ED79FC2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37102" y="3684645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55A95EC-56F9-C446-A6E5-39DB556B9D39}"/>
              </a:ext>
            </a:extLst>
          </p:cNvPr>
          <p:cNvSpPr txBox="1"/>
          <p:nvPr/>
        </p:nvSpPr>
        <p:spPr>
          <a:xfrm>
            <a:off x="1420732" y="5589659"/>
            <a:ext cx="12282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 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421ABC23-CBE1-434C-906D-F30BB2DE2B21}"/>
              </a:ext>
            </a:extLst>
          </p:cNvPr>
          <p:cNvGrpSpPr/>
          <p:nvPr/>
        </p:nvGrpSpPr>
        <p:grpSpPr>
          <a:xfrm>
            <a:off x="7661435" y="1713523"/>
            <a:ext cx="2573140" cy="2624542"/>
            <a:chOff x="6483817" y="1653877"/>
            <a:chExt cx="2573140" cy="262454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58CC9CD-5DC1-C846-8660-AAA7D205A6C8}"/>
                </a:ext>
              </a:extLst>
            </p:cNvPr>
            <p:cNvSpPr txBox="1"/>
            <p:nvPr/>
          </p:nvSpPr>
          <p:spPr>
            <a:xfrm>
              <a:off x="6483817" y="3693644"/>
              <a:ext cx="257314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514350" indent="-514350" algn="ctr">
                <a:buAutoNum type="arabicPlain"/>
              </a:pPr>
              <a:r>
                <a:rPr lang="th-TH" sz="3200" b="1" dirty="0">
                  <a:latin typeface="TH SarabunPSK" panose="020B0500040200020003" pitchFamily="34" charset="-34"/>
                  <a:cs typeface="TH SarabunPSK" panose="020B0500040200020003" pitchFamily="34" charset="-34"/>
                </a:rPr>
                <a:t>ใบกิจกรรมที่ </a:t>
              </a:r>
              <a:r>
                <a:rPr lang="en-US" sz="3200" b="1" dirty="0">
                  <a:latin typeface="TH SarabunPSK" panose="020B0500040200020003" pitchFamily="34" charset="-34"/>
                  <a:cs typeface="TH SarabunPSK" panose="020B0500040200020003" pitchFamily="34" charset="-34"/>
                </a:rPr>
                <a:t>2.1</a:t>
              </a:r>
              <a:endPara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xmlns="" id="{795BE253-3822-764C-8183-7BB22FA9141B}"/>
                </a:ext>
              </a:extLst>
            </p:cNvPr>
            <p:cNvGrpSpPr/>
            <p:nvPr/>
          </p:nvGrpSpPr>
          <p:grpSpPr>
            <a:xfrm>
              <a:off x="7017068" y="1653877"/>
              <a:ext cx="1228725" cy="1643359"/>
              <a:chOff x="7029450" y="4943179"/>
              <a:chExt cx="1228725" cy="164335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Snip Single Corner Rectangle 40">
                <a:extLst>
                  <a:ext uri="{FF2B5EF4-FFF2-40B4-BE49-F238E27FC236}">
                    <a16:creationId xmlns:a16="http://schemas.microsoft.com/office/drawing/2014/main" xmlns="" id="{74F7B190-A588-BE44-9E12-8861A7A27535}"/>
                  </a:ext>
                </a:extLst>
              </p:cNvPr>
              <p:cNvSpPr/>
              <p:nvPr/>
            </p:nvSpPr>
            <p:spPr>
              <a:xfrm>
                <a:off x="7029450" y="4943179"/>
                <a:ext cx="1228725" cy="1643359"/>
              </a:xfrm>
              <a:prstGeom prst="snip1Rect">
                <a:avLst>
                  <a:gd name="adj" fmla="val 34109"/>
                </a:avLst>
              </a:prstGeom>
              <a:ln w="571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xmlns="" id="{BC78112E-DFCC-7042-8D76-809EEE1600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5325726"/>
                <a:ext cx="585788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xmlns="" id="{CB1A738F-A6E0-1D4A-99B6-A912DFB1CF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549717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xmlns="" id="{23B68C40-53B3-834E-AAE9-B24AD53FF1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566862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xmlns="" id="{5083BBBE-517B-B744-B34C-E6707F8781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584007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xmlns="" id="{4B7E4BF7-0A1E-6B46-B254-7735338C97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601152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xmlns="" id="{916F97E0-212C-9A4C-8447-E1EFA233C8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618297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xmlns="" id="{B589FF8E-5546-CB43-A21E-C48D5C1BBE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6612" y="6354426"/>
                <a:ext cx="9144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37C0E099-932A-0647-84D9-644DEEF77C4D}"/>
              </a:ext>
            </a:extLst>
          </p:cNvPr>
          <p:cNvGrpSpPr/>
          <p:nvPr/>
        </p:nvGrpSpPr>
        <p:grpSpPr>
          <a:xfrm>
            <a:off x="828212" y="4392233"/>
            <a:ext cx="2641571" cy="637520"/>
            <a:chOff x="1057276" y="2443311"/>
            <a:chExt cx="9708879" cy="2343151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B8472566-F0C0-5D4C-99F2-C78B29C4DBF9}"/>
                </a:ext>
              </a:extLst>
            </p:cNvPr>
            <p:cNvGrpSpPr/>
            <p:nvPr/>
          </p:nvGrpSpPr>
          <p:grpSpPr>
            <a:xfrm>
              <a:off x="1057276" y="2443311"/>
              <a:ext cx="7149556" cy="2343151"/>
              <a:chOff x="1057276" y="2443311"/>
              <a:chExt cx="7149556" cy="2343151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xmlns="" id="{8735F8B1-9025-6545-893E-BCB805876F28}"/>
                  </a:ext>
                </a:extLst>
              </p:cNvPr>
              <p:cNvGrpSpPr/>
              <p:nvPr/>
            </p:nvGrpSpPr>
            <p:grpSpPr>
              <a:xfrm>
                <a:off x="1057276" y="2443311"/>
                <a:ext cx="1885952" cy="2343151"/>
                <a:chOff x="1157656" y="1962305"/>
                <a:chExt cx="1885952" cy="2343151"/>
              </a:xfrm>
            </p:grpSpPr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xmlns="" id="{24617B99-27D9-6A46-9C20-26953823B061}"/>
                    </a:ext>
                  </a:extLst>
                </p:cNvPr>
                <p:cNvSpPr/>
                <p:nvPr/>
              </p:nvSpPr>
              <p:spPr>
                <a:xfrm>
                  <a:off x="1600200" y="1962305"/>
                  <a:ext cx="985838" cy="985838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xmlns="" id="{A810EA07-F8E9-ED44-AC78-EF7CDA57520D}"/>
                    </a:ext>
                  </a:extLst>
                </p:cNvPr>
                <p:cNvSpPr/>
                <p:nvPr/>
              </p:nvSpPr>
              <p:spPr>
                <a:xfrm>
                  <a:off x="1157656" y="3034195"/>
                  <a:ext cx="1885952" cy="1271261"/>
                </a:xfrm>
                <a:custGeom>
                  <a:avLst/>
                  <a:gdLst>
                    <a:gd name="connsiteX0" fmla="*/ 942976 w 1885952"/>
                    <a:gd name="connsiteY0" fmla="*/ 0 h 1814512"/>
                    <a:gd name="connsiteX1" fmla="*/ 1724907 w 1885952"/>
                    <a:gd name="connsiteY1" fmla="*/ 277166 h 1814512"/>
                    <a:gd name="connsiteX2" fmla="*/ 1771181 w 1885952"/>
                    <a:gd name="connsiteY2" fmla="*/ 327946 h 1814512"/>
                    <a:gd name="connsiteX3" fmla="*/ 1773613 w 1885952"/>
                    <a:gd name="connsiteY3" fmla="*/ 329266 h 1814512"/>
                    <a:gd name="connsiteX4" fmla="*/ 1885951 w 1885952"/>
                    <a:gd name="connsiteY4" fmla="*/ 540549 h 1814512"/>
                    <a:gd name="connsiteX5" fmla="*/ 1885951 w 1885952"/>
                    <a:gd name="connsiteY5" fmla="*/ 628637 h 1814512"/>
                    <a:gd name="connsiteX6" fmla="*/ 1885952 w 1885952"/>
                    <a:gd name="connsiteY6" fmla="*/ 628650 h 1814512"/>
                    <a:gd name="connsiteX7" fmla="*/ 1885951 w 1885952"/>
                    <a:gd name="connsiteY7" fmla="*/ 628664 h 1814512"/>
                    <a:gd name="connsiteX8" fmla="*/ 1885951 w 1885952"/>
                    <a:gd name="connsiteY8" fmla="*/ 1559713 h 1814512"/>
                    <a:gd name="connsiteX9" fmla="*/ 1631152 w 1885952"/>
                    <a:gd name="connsiteY9" fmla="*/ 1814512 h 1814512"/>
                    <a:gd name="connsiteX10" fmla="*/ 254800 w 1885952"/>
                    <a:gd name="connsiteY10" fmla="*/ 1814512 h 1814512"/>
                    <a:gd name="connsiteX11" fmla="*/ 1 w 1885952"/>
                    <a:gd name="connsiteY11" fmla="*/ 1559713 h 1814512"/>
                    <a:gd name="connsiteX12" fmla="*/ 1 w 1885952"/>
                    <a:gd name="connsiteY12" fmla="*/ 628663 h 1814512"/>
                    <a:gd name="connsiteX13" fmla="*/ 0 w 1885952"/>
                    <a:gd name="connsiteY13" fmla="*/ 628650 h 1814512"/>
                    <a:gd name="connsiteX14" fmla="*/ 1 w 1885952"/>
                    <a:gd name="connsiteY14" fmla="*/ 628637 h 1814512"/>
                    <a:gd name="connsiteX15" fmla="*/ 1 w 1885952"/>
                    <a:gd name="connsiteY15" fmla="*/ 540549 h 1814512"/>
                    <a:gd name="connsiteX16" fmla="*/ 112339 w 1885952"/>
                    <a:gd name="connsiteY16" fmla="*/ 329266 h 1814512"/>
                    <a:gd name="connsiteX17" fmla="*/ 114771 w 1885952"/>
                    <a:gd name="connsiteY17" fmla="*/ 327946 h 1814512"/>
                    <a:gd name="connsiteX18" fmla="*/ 161046 w 1885952"/>
                    <a:gd name="connsiteY18" fmla="*/ 277166 h 1814512"/>
                    <a:gd name="connsiteX19" fmla="*/ 942976 w 1885952"/>
                    <a:gd name="connsiteY19" fmla="*/ 0 h 181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85952" h="1814512">
                      <a:moveTo>
                        <a:pt x="942976" y="0"/>
                      </a:moveTo>
                      <a:cubicBezTo>
                        <a:pt x="1268471" y="0"/>
                        <a:pt x="1555447" y="109944"/>
                        <a:pt x="1724907" y="277166"/>
                      </a:cubicBezTo>
                      <a:lnTo>
                        <a:pt x="1771181" y="327946"/>
                      </a:lnTo>
                      <a:lnTo>
                        <a:pt x="1773613" y="329266"/>
                      </a:lnTo>
                      <a:cubicBezTo>
                        <a:pt x="1841390" y="375055"/>
                        <a:pt x="1885951" y="452598"/>
                        <a:pt x="1885951" y="540549"/>
                      </a:cubicBezTo>
                      <a:lnTo>
                        <a:pt x="1885951" y="628637"/>
                      </a:lnTo>
                      <a:lnTo>
                        <a:pt x="1885952" y="628650"/>
                      </a:lnTo>
                      <a:lnTo>
                        <a:pt x="1885951" y="628664"/>
                      </a:lnTo>
                      <a:lnTo>
                        <a:pt x="1885951" y="1559713"/>
                      </a:lnTo>
                      <a:cubicBezTo>
                        <a:pt x="1885951" y="1700435"/>
                        <a:pt x="1771874" y="1814512"/>
                        <a:pt x="1631152" y="1814512"/>
                      </a:cubicBezTo>
                      <a:lnTo>
                        <a:pt x="254800" y="1814512"/>
                      </a:lnTo>
                      <a:cubicBezTo>
                        <a:pt x="114078" y="1814512"/>
                        <a:pt x="1" y="1700435"/>
                        <a:pt x="1" y="1559713"/>
                      </a:cubicBezTo>
                      <a:lnTo>
                        <a:pt x="1" y="628663"/>
                      </a:lnTo>
                      <a:lnTo>
                        <a:pt x="0" y="628650"/>
                      </a:lnTo>
                      <a:lnTo>
                        <a:pt x="1" y="628637"/>
                      </a:lnTo>
                      <a:lnTo>
                        <a:pt x="1" y="540549"/>
                      </a:lnTo>
                      <a:cubicBezTo>
                        <a:pt x="1" y="452598"/>
                        <a:pt x="44562" y="375055"/>
                        <a:pt x="112339" y="329266"/>
                      </a:cubicBezTo>
                      <a:lnTo>
                        <a:pt x="114771" y="327946"/>
                      </a:lnTo>
                      <a:lnTo>
                        <a:pt x="161046" y="277166"/>
                      </a:lnTo>
                      <a:cubicBezTo>
                        <a:pt x="330505" y="109944"/>
                        <a:pt x="617482" y="0"/>
                        <a:pt x="942976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xmlns="" id="{7CECC986-0047-D44B-BE8A-8C3A9AECCC68}"/>
                  </a:ext>
                </a:extLst>
              </p:cNvPr>
              <p:cNvGrpSpPr/>
              <p:nvPr/>
            </p:nvGrpSpPr>
            <p:grpSpPr>
              <a:xfrm>
                <a:off x="3689078" y="2443311"/>
                <a:ext cx="1885952" cy="2343151"/>
                <a:chOff x="1157656" y="1962305"/>
                <a:chExt cx="1885952" cy="2343151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xmlns="" id="{AB1CFE7C-0A7C-3045-BA5C-A75A5ECD6CBA}"/>
                    </a:ext>
                  </a:extLst>
                </p:cNvPr>
                <p:cNvSpPr/>
                <p:nvPr/>
              </p:nvSpPr>
              <p:spPr>
                <a:xfrm>
                  <a:off x="1600200" y="1962305"/>
                  <a:ext cx="985838" cy="985838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xmlns="" id="{CE494F2E-C117-1C46-BFB8-817F7C4FBCB2}"/>
                    </a:ext>
                  </a:extLst>
                </p:cNvPr>
                <p:cNvSpPr/>
                <p:nvPr/>
              </p:nvSpPr>
              <p:spPr>
                <a:xfrm>
                  <a:off x="1157656" y="3034195"/>
                  <a:ext cx="1885952" cy="1271261"/>
                </a:xfrm>
                <a:custGeom>
                  <a:avLst/>
                  <a:gdLst>
                    <a:gd name="connsiteX0" fmla="*/ 942976 w 1885952"/>
                    <a:gd name="connsiteY0" fmla="*/ 0 h 1814512"/>
                    <a:gd name="connsiteX1" fmla="*/ 1724907 w 1885952"/>
                    <a:gd name="connsiteY1" fmla="*/ 277166 h 1814512"/>
                    <a:gd name="connsiteX2" fmla="*/ 1771181 w 1885952"/>
                    <a:gd name="connsiteY2" fmla="*/ 327946 h 1814512"/>
                    <a:gd name="connsiteX3" fmla="*/ 1773613 w 1885952"/>
                    <a:gd name="connsiteY3" fmla="*/ 329266 h 1814512"/>
                    <a:gd name="connsiteX4" fmla="*/ 1885951 w 1885952"/>
                    <a:gd name="connsiteY4" fmla="*/ 540549 h 1814512"/>
                    <a:gd name="connsiteX5" fmla="*/ 1885951 w 1885952"/>
                    <a:gd name="connsiteY5" fmla="*/ 628637 h 1814512"/>
                    <a:gd name="connsiteX6" fmla="*/ 1885952 w 1885952"/>
                    <a:gd name="connsiteY6" fmla="*/ 628650 h 1814512"/>
                    <a:gd name="connsiteX7" fmla="*/ 1885951 w 1885952"/>
                    <a:gd name="connsiteY7" fmla="*/ 628664 h 1814512"/>
                    <a:gd name="connsiteX8" fmla="*/ 1885951 w 1885952"/>
                    <a:gd name="connsiteY8" fmla="*/ 1559713 h 1814512"/>
                    <a:gd name="connsiteX9" fmla="*/ 1631152 w 1885952"/>
                    <a:gd name="connsiteY9" fmla="*/ 1814512 h 1814512"/>
                    <a:gd name="connsiteX10" fmla="*/ 254800 w 1885952"/>
                    <a:gd name="connsiteY10" fmla="*/ 1814512 h 1814512"/>
                    <a:gd name="connsiteX11" fmla="*/ 1 w 1885952"/>
                    <a:gd name="connsiteY11" fmla="*/ 1559713 h 1814512"/>
                    <a:gd name="connsiteX12" fmla="*/ 1 w 1885952"/>
                    <a:gd name="connsiteY12" fmla="*/ 628663 h 1814512"/>
                    <a:gd name="connsiteX13" fmla="*/ 0 w 1885952"/>
                    <a:gd name="connsiteY13" fmla="*/ 628650 h 1814512"/>
                    <a:gd name="connsiteX14" fmla="*/ 1 w 1885952"/>
                    <a:gd name="connsiteY14" fmla="*/ 628637 h 1814512"/>
                    <a:gd name="connsiteX15" fmla="*/ 1 w 1885952"/>
                    <a:gd name="connsiteY15" fmla="*/ 540549 h 1814512"/>
                    <a:gd name="connsiteX16" fmla="*/ 112339 w 1885952"/>
                    <a:gd name="connsiteY16" fmla="*/ 329266 h 1814512"/>
                    <a:gd name="connsiteX17" fmla="*/ 114771 w 1885952"/>
                    <a:gd name="connsiteY17" fmla="*/ 327946 h 1814512"/>
                    <a:gd name="connsiteX18" fmla="*/ 161046 w 1885952"/>
                    <a:gd name="connsiteY18" fmla="*/ 277166 h 1814512"/>
                    <a:gd name="connsiteX19" fmla="*/ 942976 w 1885952"/>
                    <a:gd name="connsiteY19" fmla="*/ 0 h 181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85952" h="1814512">
                      <a:moveTo>
                        <a:pt x="942976" y="0"/>
                      </a:moveTo>
                      <a:cubicBezTo>
                        <a:pt x="1268471" y="0"/>
                        <a:pt x="1555447" y="109944"/>
                        <a:pt x="1724907" y="277166"/>
                      </a:cubicBezTo>
                      <a:lnTo>
                        <a:pt x="1771181" y="327946"/>
                      </a:lnTo>
                      <a:lnTo>
                        <a:pt x="1773613" y="329266"/>
                      </a:lnTo>
                      <a:cubicBezTo>
                        <a:pt x="1841390" y="375055"/>
                        <a:pt x="1885951" y="452598"/>
                        <a:pt x="1885951" y="540549"/>
                      </a:cubicBezTo>
                      <a:lnTo>
                        <a:pt x="1885951" y="628637"/>
                      </a:lnTo>
                      <a:lnTo>
                        <a:pt x="1885952" y="628650"/>
                      </a:lnTo>
                      <a:lnTo>
                        <a:pt x="1885951" y="628664"/>
                      </a:lnTo>
                      <a:lnTo>
                        <a:pt x="1885951" y="1559713"/>
                      </a:lnTo>
                      <a:cubicBezTo>
                        <a:pt x="1885951" y="1700435"/>
                        <a:pt x="1771874" y="1814512"/>
                        <a:pt x="1631152" y="1814512"/>
                      </a:cubicBezTo>
                      <a:lnTo>
                        <a:pt x="254800" y="1814512"/>
                      </a:lnTo>
                      <a:cubicBezTo>
                        <a:pt x="114078" y="1814512"/>
                        <a:pt x="1" y="1700435"/>
                        <a:pt x="1" y="1559713"/>
                      </a:cubicBezTo>
                      <a:lnTo>
                        <a:pt x="1" y="628663"/>
                      </a:lnTo>
                      <a:lnTo>
                        <a:pt x="0" y="628650"/>
                      </a:lnTo>
                      <a:lnTo>
                        <a:pt x="1" y="628637"/>
                      </a:lnTo>
                      <a:lnTo>
                        <a:pt x="1" y="540549"/>
                      </a:lnTo>
                      <a:cubicBezTo>
                        <a:pt x="1" y="452598"/>
                        <a:pt x="44562" y="375055"/>
                        <a:pt x="112339" y="329266"/>
                      </a:cubicBezTo>
                      <a:lnTo>
                        <a:pt x="114771" y="327946"/>
                      </a:lnTo>
                      <a:lnTo>
                        <a:pt x="161046" y="277166"/>
                      </a:lnTo>
                      <a:cubicBezTo>
                        <a:pt x="330505" y="109944"/>
                        <a:pt x="617482" y="0"/>
                        <a:pt x="942976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xmlns="" id="{E1E6AF59-CE48-AA4D-8D83-04D183EEF0CB}"/>
                  </a:ext>
                </a:extLst>
              </p:cNvPr>
              <p:cNvGrpSpPr/>
              <p:nvPr/>
            </p:nvGrpSpPr>
            <p:grpSpPr>
              <a:xfrm>
                <a:off x="6320880" y="2443311"/>
                <a:ext cx="1885952" cy="2343151"/>
                <a:chOff x="1157656" y="1962305"/>
                <a:chExt cx="1885952" cy="2343151"/>
              </a:xfrm>
            </p:grpSpPr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xmlns="" id="{1CFD0CB0-0B91-1644-A448-43B2C6D66520}"/>
                    </a:ext>
                  </a:extLst>
                </p:cNvPr>
                <p:cNvSpPr/>
                <p:nvPr/>
              </p:nvSpPr>
              <p:spPr>
                <a:xfrm>
                  <a:off x="1600200" y="1962305"/>
                  <a:ext cx="985838" cy="985838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xmlns="" id="{44ED6420-F478-E64C-B1FE-F60388DB205E}"/>
                    </a:ext>
                  </a:extLst>
                </p:cNvPr>
                <p:cNvSpPr/>
                <p:nvPr/>
              </p:nvSpPr>
              <p:spPr>
                <a:xfrm>
                  <a:off x="1157656" y="3034195"/>
                  <a:ext cx="1885952" cy="1271261"/>
                </a:xfrm>
                <a:custGeom>
                  <a:avLst/>
                  <a:gdLst>
                    <a:gd name="connsiteX0" fmla="*/ 942976 w 1885952"/>
                    <a:gd name="connsiteY0" fmla="*/ 0 h 1814512"/>
                    <a:gd name="connsiteX1" fmla="*/ 1724907 w 1885952"/>
                    <a:gd name="connsiteY1" fmla="*/ 277166 h 1814512"/>
                    <a:gd name="connsiteX2" fmla="*/ 1771181 w 1885952"/>
                    <a:gd name="connsiteY2" fmla="*/ 327946 h 1814512"/>
                    <a:gd name="connsiteX3" fmla="*/ 1773613 w 1885952"/>
                    <a:gd name="connsiteY3" fmla="*/ 329266 h 1814512"/>
                    <a:gd name="connsiteX4" fmla="*/ 1885951 w 1885952"/>
                    <a:gd name="connsiteY4" fmla="*/ 540549 h 1814512"/>
                    <a:gd name="connsiteX5" fmla="*/ 1885951 w 1885952"/>
                    <a:gd name="connsiteY5" fmla="*/ 628637 h 1814512"/>
                    <a:gd name="connsiteX6" fmla="*/ 1885952 w 1885952"/>
                    <a:gd name="connsiteY6" fmla="*/ 628650 h 1814512"/>
                    <a:gd name="connsiteX7" fmla="*/ 1885951 w 1885952"/>
                    <a:gd name="connsiteY7" fmla="*/ 628664 h 1814512"/>
                    <a:gd name="connsiteX8" fmla="*/ 1885951 w 1885952"/>
                    <a:gd name="connsiteY8" fmla="*/ 1559713 h 1814512"/>
                    <a:gd name="connsiteX9" fmla="*/ 1631152 w 1885952"/>
                    <a:gd name="connsiteY9" fmla="*/ 1814512 h 1814512"/>
                    <a:gd name="connsiteX10" fmla="*/ 254800 w 1885952"/>
                    <a:gd name="connsiteY10" fmla="*/ 1814512 h 1814512"/>
                    <a:gd name="connsiteX11" fmla="*/ 1 w 1885952"/>
                    <a:gd name="connsiteY11" fmla="*/ 1559713 h 1814512"/>
                    <a:gd name="connsiteX12" fmla="*/ 1 w 1885952"/>
                    <a:gd name="connsiteY12" fmla="*/ 628663 h 1814512"/>
                    <a:gd name="connsiteX13" fmla="*/ 0 w 1885952"/>
                    <a:gd name="connsiteY13" fmla="*/ 628650 h 1814512"/>
                    <a:gd name="connsiteX14" fmla="*/ 1 w 1885952"/>
                    <a:gd name="connsiteY14" fmla="*/ 628637 h 1814512"/>
                    <a:gd name="connsiteX15" fmla="*/ 1 w 1885952"/>
                    <a:gd name="connsiteY15" fmla="*/ 540549 h 1814512"/>
                    <a:gd name="connsiteX16" fmla="*/ 112339 w 1885952"/>
                    <a:gd name="connsiteY16" fmla="*/ 329266 h 1814512"/>
                    <a:gd name="connsiteX17" fmla="*/ 114771 w 1885952"/>
                    <a:gd name="connsiteY17" fmla="*/ 327946 h 1814512"/>
                    <a:gd name="connsiteX18" fmla="*/ 161046 w 1885952"/>
                    <a:gd name="connsiteY18" fmla="*/ 277166 h 1814512"/>
                    <a:gd name="connsiteX19" fmla="*/ 942976 w 1885952"/>
                    <a:gd name="connsiteY19" fmla="*/ 0 h 181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85952" h="1814512">
                      <a:moveTo>
                        <a:pt x="942976" y="0"/>
                      </a:moveTo>
                      <a:cubicBezTo>
                        <a:pt x="1268471" y="0"/>
                        <a:pt x="1555447" y="109944"/>
                        <a:pt x="1724907" y="277166"/>
                      </a:cubicBezTo>
                      <a:lnTo>
                        <a:pt x="1771181" y="327946"/>
                      </a:lnTo>
                      <a:lnTo>
                        <a:pt x="1773613" y="329266"/>
                      </a:lnTo>
                      <a:cubicBezTo>
                        <a:pt x="1841390" y="375055"/>
                        <a:pt x="1885951" y="452598"/>
                        <a:pt x="1885951" y="540549"/>
                      </a:cubicBezTo>
                      <a:lnTo>
                        <a:pt x="1885951" y="628637"/>
                      </a:lnTo>
                      <a:lnTo>
                        <a:pt x="1885952" y="628650"/>
                      </a:lnTo>
                      <a:lnTo>
                        <a:pt x="1885951" y="628664"/>
                      </a:lnTo>
                      <a:lnTo>
                        <a:pt x="1885951" y="1559713"/>
                      </a:lnTo>
                      <a:cubicBezTo>
                        <a:pt x="1885951" y="1700435"/>
                        <a:pt x="1771874" y="1814512"/>
                        <a:pt x="1631152" y="1814512"/>
                      </a:cubicBezTo>
                      <a:lnTo>
                        <a:pt x="254800" y="1814512"/>
                      </a:lnTo>
                      <a:cubicBezTo>
                        <a:pt x="114078" y="1814512"/>
                        <a:pt x="1" y="1700435"/>
                        <a:pt x="1" y="1559713"/>
                      </a:cubicBezTo>
                      <a:lnTo>
                        <a:pt x="1" y="628663"/>
                      </a:lnTo>
                      <a:lnTo>
                        <a:pt x="0" y="628650"/>
                      </a:lnTo>
                      <a:lnTo>
                        <a:pt x="1" y="628637"/>
                      </a:lnTo>
                      <a:lnTo>
                        <a:pt x="1" y="540549"/>
                      </a:lnTo>
                      <a:cubicBezTo>
                        <a:pt x="1" y="452598"/>
                        <a:pt x="44562" y="375055"/>
                        <a:pt x="112339" y="329266"/>
                      </a:cubicBezTo>
                      <a:lnTo>
                        <a:pt x="114771" y="327946"/>
                      </a:lnTo>
                      <a:lnTo>
                        <a:pt x="161046" y="277166"/>
                      </a:lnTo>
                      <a:cubicBezTo>
                        <a:pt x="330505" y="109944"/>
                        <a:pt x="617482" y="0"/>
                        <a:pt x="942976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9150A0B9-6371-0E41-A78D-843428ED15C9}"/>
                </a:ext>
              </a:extLst>
            </p:cNvPr>
            <p:cNvGrpSpPr/>
            <p:nvPr/>
          </p:nvGrpSpPr>
          <p:grpSpPr>
            <a:xfrm>
              <a:off x="8880203" y="2443311"/>
              <a:ext cx="1885952" cy="2343151"/>
              <a:chOff x="1157656" y="1962305"/>
              <a:chExt cx="1885952" cy="2343151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xmlns="" id="{38BA5513-D3CD-3E4F-B082-94516A674F53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xmlns="" id="{33C2D41B-14B2-4E49-BF7F-A4DA310874BE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5" name="Arc 4">
            <a:extLst>
              <a:ext uri="{FF2B5EF4-FFF2-40B4-BE49-F238E27FC236}">
                <a16:creationId xmlns:a16="http://schemas.microsoft.com/office/drawing/2014/main" xmlns="" id="{4C070A26-7DD5-3341-B1F0-EEF7BC90B2A5}"/>
              </a:ext>
            </a:extLst>
          </p:cNvPr>
          <p:cNvSpPr/>
          <p:nvPr/>
        </p:nvSpPr>
        <p:spPr>
          <a:xfrm rot="19781750">
            <a:off x="4328305" y="2766368"/>
            <a:ext cx="2632235" cy="2418780"/>
          </a:xfrm>
          <a:prstGeom prst="arc">
            <a:avLst>
              <a:gd name="adj1" fmla="val 13421045"/>
              <a:gd name="adj2" fmla="val 20817203"/>
            </a:avLst>
          </a:prstGeom>
          <a:ln w="114300">
            <a:solidFill>
              <a:srgbClr val="5BC4BF"/>
            </a:solidFill>
            <a:headEnd type="triangl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xmlns="" id="{D4686FE7-7477-AE4D-846D-866753DDF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23099">
            <a:off x="5968374" y="1661836"/>
            <a:ext cx="991863" cy="9918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431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D51C020-4896-9342-915D-F26B13CE195A}"/>
              </a:ext>
            </a:extLst>
          </p:cNvPr>
          <p:cNvSpPr/>
          <p:nvPr/>
        </p:nvSpPr>
        <p:spPr>
          <a:xfrm>
            <a:off x="0" y="0"/>
            <a:ext cx="12192000" cy="1252847"/>
          </a:xfrm>
          <a:prstGeom prst="rect">
            <a:avLst/>
          </a:prstGeom>
          <a:gradFill flip="none" rotWithShape="1">
            <a:gsLst>
              <a:gs pos="0">
                <a:srgbClr val="5BC4BF"/>
              </a:gs>
              <a:gs pos="50000">
                <a:srgbClr val="5BC4BF">
                  <a:tint val="44500"/>
                  <a:satMod val="160000"/>
                </a:srgbClr>
              </a:gs>
              <a:gs pos="100000">
                <a:srgbClr val="5BC4B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h-TH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ค้นคว้าข้อมูลในหัวข้อต่อไปนี้</a:t>
            </a:r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5098F14-0988-D143-B7A1-E09F365BA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4" y="157012"/>
            <a:ext cx="836612" cy="9388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BC1EB15-D99D-9443-A5F9-5B2CE712B9B0}"/>
              </a:ext>
            </a:extLst>
          </p:cNvPr>
          <p:cNvSpPr txBox="1"/>
          <p:nvPr/>
        </p:nvSpPr>
        <p:spPr>
          <a:xfrm>
            <a:off x="324226" y="1927291"/>
            <a:ext cx="1154354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ข้อมูลที่ได้ค้นหามาใครเป็นเจ้าของข้อมูลนั้น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มีการระบุเงื่อนไขการนำไปใช้อย่างไร เช่น นำไปใช้ในการเรียน</a:t>
            </a:r>
            <a:endParaRPr lang="en-US" sz="5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th-TH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ได้หรือไม่</a:t>
            </a:r>
            <a:r>
              <a:rPr lang="en-US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th-TH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นำไปใช้ในการค้าได้หรือไม่ หรือนำไปเผยแพร่</a:t>
            </a:r>
            <a:endParaRPr lang="en-US" sz="5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th-TH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ได้หรือไม่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ทำลงในใบกิจกรรมที่ </a:t>
            </a:r>
            <a:r>
              <a:rPr lang="en-US" sz="5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2.1</a:t>
            </a:r>
            <a:endParaRPr lang="th-TH" sz="5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77756262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88675" y="1201953"/>
            <a:ext cx="10743262" cy="52479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6535" tIns="38268" rIns="76535" bIns="38268">
            <a:spAutoFit/>
          </a:bodyPr>
          <a:lstStyle/>
          <a:p>
            <a:pPr marL="478346" indent="-478346">
              <a:buFont typeface="Courier New" panose="02070309020205020404" pitchFamily="49" charset="0"/>
              <a:buChar char="o"/>
            </a:pP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ให้นักเรียนแต่ละกลุ่มเลือกข้อมูล จากหนังสือเรียนในส่วนกิจกรรมที่ 6.1 หน้า 141-142 หรือเลือกแหล่งข้อมูลจากเว็บไซต์ที่สนใจ เช่น </a:t>
            </a:r>
          </a:p>
          <a:p>
            <a:pPr marL="990600" fontAlgn="base"/>
            <a:r>
              <a:rPr lang="en-US" sz="4000" b="1" dirty="0">
                <a:latin typeface="TH Niramit AS" panose="02000506000000020004" pitchFamily="2" charset="-34"/>
                <a:cs typeface="TH Niramit AS" panose="02000506000000020004" pitchFamily="2" charset="-34"/>
                <a:hlinkClick r:id="rId2"/>
              </a:rPr>
              <a:t>http://www.ipst.ac.th/</a:t>
            </a:r>
            <a:r>
              <a:rPr lang="en-US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  </a:t>
            </a:r>
          </a:p>
          <a:p>
            <a:pPr marL="990600" fontAlgn="base"/>
            <a:r>
              <a:rPr lang="en-US" sz="4000" b="1" dirty="0">
                <a:latin typeface="TH Niramit AS" panose="02000506000000020004" pitchFamily="2" charset="-34"/>
                <a:cs typeface="TH Niramit AS" panose="02000506000000020004" pitchFamily="2" charset="-34"/>
                <a:hlinkClick r:id="rId3"/>
              </a:rPr>
              <a:t>http://www.mcot.net/</a:t>
            </a:r>
            <a:r>
              <a:rPr lang="en-US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  </a:t>
            </a:r>
          </a:p>
          <a:p>
            <a:pPr marL="990600" fontAlgn="base"/>
            <a:r>
              <a:rPr lang="en-US" sz="4000" b="1" dirty="0">
                <a:latin typeface="TH Niramit AS" panose="02000506000000020004" pitchFamily="2" charset="-34"/>
                <a:cs typeface="TH Niramit AS" panose="02000506000000020004" pitchFamily="2" charset="-34"/>
                <a:hlinkClick r:id="rId4"/>
              </a:rPr>
              <a:t>https://openclipart.org/</a:t>
            </a:r>
            <a:r>
              <a:rPr lang="en-US" sz="4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 </a:t>
            </a:r>
            <a:endParaRPr lang="en-US" sz="4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990600" fontAlgn="base"/>
            <a:r>
              <a:rPr lang="en-US" sz="4000" b="1" dirty="0">
                <a:latin typeface="TH Niramit AS" panose="02000506000000020004" pitchFamily="2" charset="-34"/>
                <a:cs typeface="TH Niramit AS" panose="02000506000000020004" pitchFamily="2" charset="-34"/>
                <a:hlinkClick r:id="rId5"/>
              </a:rPr>
              <a:t>https://www.youtube.com/audiolibrary/music</a:t>
            </a:r>
            <a:r>
              <a:rPr lang="en-US" sz="4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en-US" sz="4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78346" indent="-478346">
              <a:buFont typeface="Courier New" panose="02070309020205020404" pitchFamily="49" charset="0"/>
              <a:buChar char="o"/>
            </a:pP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หลังจากนั้นทำใบกิจกรรมที่ 2.1 </a:t>
            </a:r>
            <a:endParaRPr lang="en-US" sz="44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9971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525</Words>
  <Application>Microsoft Office PowerPoint</Application>
  <PresentationFormat>Custom</PresentationFormat>
  <Paragraphs>88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ta884</dc:creator>
  <cp:lastModifiedBy>Tassanee Krongtong</cp:lastModifiedBy>
  <cp:revision>65</cp:revision>
  <dcterms:created xsi:type="dcterms:W3CDTF">2018-10-08T04:57:17Z</dcterms:created>
  <dcterms:modified xsi:type="dcterms:W3CDTF">2019-03-10T07:45:50Z</dcterms:modified>
</cp:coreProperties>
</file>